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Lst>
  <p:sldSz cy="5143500" cx="9144000"/>
  <p:notesSz cx="6858000" cy="9144000"/>
  <p:embeddedFontLst>
    <p:embeddedFont>
      <p:font typeface="Roboto"/>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guide id="3" orient="horz" pos="107">
          <p15:clr>
            <a:srgbClr val="9AA0A6"/>
          </p15:clr>
        </p15:guide>
      </p15:sldGuideLst>
    </p:ext>
    <p:ext uri="http://customooxmlschemas.google.com/">
      <go:slidesCustomData xmlns:go="http://customooxmlschemas.google.com/" r:id="rId51" roundtripDataSignature="AMtx7mgmUWyD2cLjOHucyv1w4IilUXUU0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 pos="107"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oboto-bold.fntdata"/><Relationship Id="rId47" Type="http://schemas.openxmlformats.org/officeDocument/2006/relationships/font" Target="fonts/Roboto-regular.fntdata"/><Relationship Id="rId49"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customschemas.google.com/relationships/presentationmetadata" Target="metadata"/><Relationship Id="rId50" Type="http://schemas.openxmlformats.org/officeDocument/2006/relationships/font" Target="fonts/Robo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gif>
</file>

<file path=ppt/media/image28.gif>
</file>

<file path=ppt/media/image29.gif>
</file>

<file path=ppt/media/image3.png>
</file>

<file path=ppt/media/image30.gif>
</file>

<file path=ppt/media/image31.gif>
</file>

<file path=ppt/media/image32.gif>
</file>

<file path=ppt/media/image33.png>
</file>

<file path=ppt/media/image34.png>
</file>

<file path=ppt/media/image35.png>
</file>

<file path=ppt/media/image36.gif>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eeksforgeeks.org/program-for-newton-raphson-method/" TargetMode="External"/><Relationship Id="rId3" Type="http://schemas.openxmlformats.org/officeDocument/2006/relationships/hyperlink" Target="https://byjus.com/maths/newton-raphson-method/" TargetMode="External"/><Relationship Id="rId4" Type="http://schemas.openxmlformats.org/officeDocument/2006/relationships/hyperlink" Target="https://www.codesansar.com/numerical-methods/newton-raphson-method-python-program.htm" TargetMode="Externa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3398ad92c6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3398ad92c6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3398ad92c6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13398ad92c6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3398ad92c6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3398ad92c6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3177ea7465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3177ea7465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1d08c53e89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1d08c53e89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324096ebbc_0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324096ebbc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3398ad92c6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13398ad92c6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13398ad92c6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13398ad92c6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3398ad92c6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3398ad92c6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3177ea746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3177ea746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3177ea7465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3177ea7465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1d08c53e8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1d08c53e8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1d08c53e89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1d08c53e89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1d08c53e8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1d08c53e8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1d08c53e89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1d08c53e89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1d08c53e8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1d08c53e8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https://www.geeksforgeeks.org/program-for-newton-raphson-method/</a:t>
            </a:r>
            <a:r>
              <a:rPr lang="en"/>
              <a:t> </a:t>
            </a:r>
            <a:endParaRPr/>
          </a:p>
          <a:p>
            <a:pPr indent="0" lvl="0" marL="0" rtl="0" algn="l">
              <a:spcBef>
                <a:spcPts val="0"/>
              </a:spcBef>
              <a:spcAft>
                <a:spcPts val="0"/>
              </a:spcAft>
              <a:buNone/>
            </a:pPr>
            <a:r>
              <a:rPr lang="en" u="sng">
                <a:solidFill>
                  <a:schemeClr val="hlink"/>
                </a:solidFill>
                <a:hlinkClick r:id="rId3"/>
              </a:rPr>
              <a:t>https://byjus.com/maths/newton-raphson-method/</a:t>
            </a:r>
            <a:r>
              <a:rPr lang="en"/>
              <a:t> </a:t>
            </a:r>
            <a:endParaRPr/>
          </a:p>
          <a:p>
            <a:pPr indent="0" lvl="0" marL="0" rtl="0" algn="l">
              <a:spcBef>
                <a:spcPts val="0"/>
              </a:spcBef>
              <a:spcAft>
                <a:spcPts val="0"/>
              </a:spcAft>
              <a:buNone/>
            </a:pPr>
            <a:r>
              <a:rPr lang="en" u="sng">
                <a:solidFill>
                  <a:schemeClr val="hlink"/>
                </a:solidFill>
                <a:hlinkClick r:id="rId4"/>
              </a:rPr>
              <a:t>https://www.codesansar.com/numerical-methods/newton-raphson-method-python-program.htm</a:t>
            </a:r>
            <a:r>
              <a:rPr lang="en"/>
              <a:t>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3177ea7465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3177ea7465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1d08c53e89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1d08c53e89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3398ad92c6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3398ad92c6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3398ad92c6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3398ad92c6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324096ebb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g1324096ebbc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13398ad92c6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13398ad92c6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11d08c53e89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11d08c53e89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1d08c53e8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11d08c53e8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1d08c53e89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1d08c53e89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13177ea7465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13177ea7465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1d08c53e89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1d08c53e89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13398ad92c6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13398ad92c6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11d08c53e89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11d08c53e89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13177ea746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13177ea746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1324096ebbc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1324096ebbc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1324096ebbc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1324096ebbc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1324096ebbc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9" name="Google Shape;369;g1324096ebbc_0_1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324096ebbc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g1324096ebbc_0_2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3398ad92c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3398ad92c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3398ad92c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3398ad92c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3398ad92c6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3398ad92c6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3398ad92c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3398ad92c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3.png"/><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_Title">
  <p:cSld name="CUSTOM">
    <p:spTree>
      <p:nvGrpSpPr>
        <p:cNvPr id="8" name="Shape 8"/>
        <p:cNvGrpSpPr/>
        <p:nvPr/>
      </p:nvGrpSpPr>
      <p:grpSpPr>
        <a:xfrm>
          <a:off x="0" y="0"/>
          <a:ext cx="0" cy="0"/>
          <a:chOff x="0" y="0"/>
          <a:chExt cx="0" cy="0"/>
        </a:xfrm>
      </p:grpSpPr>
      <p:sp>
        <p:nvSpPr>
          <p:cNvPr id="9" name="Google Shape;9;p5"/>
          <p:cNvSpPr txBox="1"/>
          <p:nvPr>
            <p:ph idx="1" type="body"/>
          </p:nvPr>
        </p:nvSpPr>
        <p:spPr>
          <a:xfrm>
            <a:off x="5207050" y="1514350"/>
            <a:ext cx="1904700" cy="1057500"/>
          </a:xfrm>
          <a:prstGeom prst="rect">
            <a:avLst/>
          </a:prstGeom>
          <a:noFill/>
          <a:ln>
            <a:noFill/>
          </a:ln>
        </p:spPr>
        <p:txBody>
          <a:bodyPr anchorCtr="0" anchor="t" bIns="0" lIns="0" spcFirstLastPara="1" rIns="228600" wrap="square" tIns="0">
            <a:noAutofit/>
          </a:bodyPr>
          <a:lstStyle>
            <a:lvl1pPr indent="-298450" lvl="0" marL="457200" algn="l">
              <a:lnSpc>
                <a:spcPct val="115000"/>
              </a:lnSpc>
              <a:spcBef>
                <a:spcPts val="0"/>
              </a:spcBef>
              <a:spcAft>
                <a:spcPts val="0"/>
              </a:spcAft>
              <a:buSzPts val="11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10" name="Google Shape;10;p5"/>
          <p:cNvSpPr txBox="1"/>
          <p:nvPr>
            <p:ph type="title"/>
          </p:nvPr>
        </p:nvSpPr>
        <p:spPr>
          <a:xfrm>
            <a:off x="761950" y="2219400"/>
            <a:ext cx="4445100" cy="2114400"/>
          </a:xfrm>
          <a:prstGeom prst="rect">
            <a:avLst/>
          </a:prstGeom>
          <a:noFill/>
          <a:ln>
            <a:noFill/>
          </a:ln>
        </p:spPr>
        <p:txBody>
          <a:bodyPr anchorCtr="0" anchor="t" bIns="0" lIns="0" spcFirstLastPara="1" rIns="228600" wrap="square" tIns="0">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pic>
        <p:nvPicPr>
          <p:cNvPr id="11" name="Google Shape;11;p5"/>
          <p:cNvPicPr preferRelativeResize="0"/>
          <p:nvPr/>
        </p:nvPicPr>
        <p:blipFill rotWithShape="1">
          <a:blip r:embed="rId2">
            <a:alphaModFix/>
          </a:blip>
          <a:srcRect b="0" l="0" r="0" t="0"/>
          <a:stretch/>
        </p:blipFill>
        <p:spPr>
          <a:xfrm>
            <a:off x="264225" y="341750"/>
            <a:ext cx="432605" cy="437250"/>
          </a:xfrm>
          <a:prstGeom prst="rect">
            <a:avLst/>
          </a:prstGeom>
          <a:noFill/>
          <a:ln>
            <a:noFill/>
          </a:ln>
        </p:spPr>
      </p:pic>
      <p:pic>
        <p:nvPicPr>
          <p:cNvPr id="12" name="Google Shape;12;p5"/>
          <p:cNvPicPr preferRelativeResize="0"/>
          <p:nvPr/>
        </p:nvPicPr>
        <p:blipFill rotWithShape="1">
          <a:blip r:embed="rId3">
            <a:alphaModFix/>
          </a:blip>
          <a:srcRect b="0" l="0" r="0" t="0"/>
          <a:stretch/>
        </p:blipFill>
        <p:spPr>
          <a:xfrm>
            <a:off x="7061609" y="-48596"/>
            <a:ext cx="2082392" cy="1011537"/>
          </a:xfrm>
          <a:prstGeom prst="rect">
            <a:avLst/>
          </a:prstGeom>
          <a:noFill/>
          <a:ln>
            <a:noFill/>
          </a:ln>
        </p:spPr>
      </p:pic>
      <p:pic>
        <p:nvPicPr>
          <p:cNvPr id="13" name="Google Shape;13;p5"/>
          <p:cNvPicPr preferRelativeResize="0"/>
          <p:nvPr/>
        </p:nvPicPr>
        <p:blipFill rotWithShape="1">
          <a:blip r:embed="rId4">
            <a:alphaModFix/>
          </a:blip>
          <a:srcRect b="0" l="0" r="0" t="0"/>
          <a:stretch/>
        </p:blipFill>
        <p:spPr>
          <a:xfrm>
            <a:off x="412453" y="-117275"/>
            <a:ext cx="1382856" cy="13553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One image">
  <p:cSld name="CUSTOM_3_1_1_1_1">
    <p:spTree>
      <p:nvGrpSpPr>
        <p:cNvPr id="57" name="Shape 57"/>
        <p:cNvGrpSpPr/>
        <p:nvPr/>
      </p:nvGrpSpPr>
      <p:grpSpPr>
        <a:xfrm>
          <a:off x="0" y="0"/>
          <a:ext cx="0" cy="0"/>
          <a:chOff x="0" y="0"/>
          <a:chExt cx="0" cy="0"/>
        </a:xfrm>
      </p:grpSpPr>
      <p:sp>
        <p:nvSpPr>
          <p:cNvPr id="58" name="Google Shape;58;p14"/>
          <p:cNvSpPr txBox="1"/>
          <p:nvPr>
            <p:ph type="title"/>
          </p:nvPr>
        </p:nvSpPr>
        <p:spPr>
          <a:xfrm>
            <a:off x="761950" y="809425"/>
            <a:ext cx="3174900" cy="1409700"/>
          </a:xfrm>
          <a:prstGeom prst="rect">
            <a:avLst/>
          </a:prstGeom>
          <a:noFill/>
          <a:ln>
            <a:noFill/>
          </a:ln>
        </p:spPr>
        <p:txBody>
          <a:bodyPr anchorCtr="0" anchor="b" bIns="0" lIns="0" spcFirstLastPara="1" rIns="228600" wrap="square" tIns="0">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p:txBody>
      </p:sp>
      <p:sp>
        <p:nvSpPr>
          <p:cNvPr id="59" name="Google Shape;59;p14"/>
          <p:cNvSpPr txBox="1"/>
          <p:nvPr>
            <p:ph idx="1" type="body"/>
          </p:nvPr>
        </p:nvSpPr>
        <p:spPr>
          <a:xfrm>
            <a:off x="762002" y="2571750"/>
            <a:ext cx="2540100" cy="1761900"/>
          </a:xfrm>
          <a:prstGeom prst="rect">
            <a:avLst/>
          </a:prstGeom>
          <a:noFill/>
          <a:ln>
            <a:noFill/>
          </a:ln>
        </p:spPr>
        <p:txBody>
          <a:bodyPr anchorCtr="0" anchor="t" bIns="0" lIns="0" spcFirstLastPara="1" rIns="228600" wrap="square" tIns="0">
            <a:noAutofit/>
          </a:bodyPr>
          <a:lstStyle>
            <a:lvl1pPr indent="-298450" lvl="0" marL="457200" algn="l">
              <a:lnSpc>
                <a:spcPct val="115000"/>
              </a:lnSpc>
              <a:spcBef>
                <a:spcPts val="0"/>
              </a:spcBef>
              <a:spcAft>
                <a:spcPts val="0"/>
              </a:spcAft>
              <a:buSzPts val="11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pic>
        <p:nvPicPr>
          <p:cNvPr id="60" name="Google Shape;60;p14"/>
          <p:cNvPicPr preferRelativeResize="0"/>
          <p:nvPr/>
        </p:nvPicPr>
        <p:blipFill rotWithShape="1">
          <a:blip r:embed="rId2">
            <a:alphaModFix/>
          </a:blip>
          <a:srcRect b="0" l="0" r="0" t="0"/>
          <a:stretch/>
        </p:blipFill>
        <p:spPr>
          <a:xfrm>
            <a:off x="264225" y="211355"/>
            <a:ext cx="299374" cy="313040"/>
          </a:xfrm>
          <a:prstGeom prst="rect">
            <a:avLst/>
          </a:prstGeom>
          <a:noFill/>
          <a:ln>
            <a:noFill/>
          </a:ln>
        </p:spPr>
      </p:pic>
      <p:pic>
        <p:nvPicPr>
          <p:cNvPr id="61" name="Google Shape;61;p14"/>
          <p:cNvPicPr preferRelativeResize="0"/>
          <p:nvPr/>
        </p:nvPicPr>
        <p:blipFill rotWithShape="1">
          <a:blip r:embed="rId3">
            <a:alphaModFix/>
          </a:blip>
          <a:srcRect b="0" l="0" r="0" t="0"/>
          <a:stretch/>
        </p:blipFill>
        <p:spPr>
          <a:xfrm>
            <a:off x="366803" y="-117275"/>
            <a:ext cx="956971" cy="970301"/>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Two images">
  <p:cSld name="CUSTOM_3_1_1_1_1_1_1_1">
    <p:spTree>
      <p:nvGrpSpPr>
        <p:cNvPr id="62" name="Shape 62"/>
        <p:cNvGrpSpPr/>
        <p:nvPr/>
      </p:nvGrpSpPr>
      <p:grpSpPr>
        <a:xfrm>
          <a:off x="0" y="0"/>
          <a:ext cx="0" cy="0"/>
          <a:chOff x="0" y="0"/>
          <a:chExt cx="0" cy="0"/>
        </a:xfrm>
      </p:grpSpPr>
      <p:sp>
        <p:nvSpPr>
          <p:cNvPr id="63" name="Google Shape;63;p15"/>
          <p:cNvSpPr txBox="1"/>
          <p:nvPr>
            <p:ph type="title"/>
          </p:nvPr>
        </p:nvSpPr>
        <p:spPr>
          <a:xfrm>
            <a:off x="762100" y="809375"/>
            <a:ext cx="5079900" cy="352500"/>
          </a:xfrm>
          <a:prstGeom prst="rect">
            <a:avLst/>
          </a:prstGeom>
          <a:noFill/>
          <a:ln>
            <a:noFill/>
          </a:ln>
        </p:spPr>
        <p:txBody>
          <a:bodyPr anchorCtr="0" anchor="t" bIns="0" lIns="0" spcFirstLastPara="1" rIns="228600" wrap="square" tIns="0">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p:txBody>
      </p:sp>
      <p:sp>
        <p:nvSpPr>
          <p:cNvPr id="64" name="Google Shape;64;p15"/>
          <p:cNvSpPr txBox="1"/>
          <p:nvPr>
            <p:ph idx="1" type="body"/>
          </p:nvPr>
        </p:nvSpPr>
        <p:spPr>
          <a:xfrm>
            <a:off x="762000" y="3628875"/>
            <a:ext cx="3657300" cy="704400"/>
          </a:xfrm>
          <a:prstGeom prst="rect">
            <a:avLst/>
          </a:prstGeom>
          <a:noFill/>
          <a:ln>
            <a:noFill/>
          </a:ln>
        </p:spPr>
        <p:txBody>
          <a:bodyPr anchorCtr="0" anchor="t" bIns="0" lIns="0" spcFirstLastPara="1" rIns="0" wrap="square" tIns="228600">
            <a:noAutofit/>
          </a:bodyPr>
          <a:lstStyle>
            <a:lvl1pPr indent="-298450" lvl="0" marL="457200" algn="l">
              <a:lnSpc>
                <a:spcPct val="115000"/>
              </a:lnSpc>
              <a:spcBef>
                <a:spcPts val="0"/>
              </a:spcBef>
              <a:spcAft>
                <a:spcPts val="0"/>
              </a:spcAft>
              <a:buSzPts val="11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65" name="Google Shape;65;p15"/>
          <p:cNvSpPr txBox="1"/>
          <p:nvPr>
            <p:ph idx="2" type="body"/>
          </p:nvPr>
        </p:nvSpPr>
        <p:spPr>
          <a:xfrm>
            <a:off x="4572125" y="3628875"/>
            <a:ext cx="3657300" cy="704400"/>
          </a:xfrm>
          <a:prstGeom prst="rect">
            <a:avLst/>
          </a:prstGeom>
          <a:noFill/>
          <a:ln>
            <a:noFill/>
          </a:ln>
        </p:spPr>
        <p:txBody>
          <a:bodyPr anchorCtr="0" anchor="t" bIns="0" lIns="0" spcFirstLastPara="1" rIns="0" wrap="square" tIns="228600">
            <a:noAutofit/>
          </a:bodyPr>
          <a:lstStyle>
            <a:lvl1pPr indent="-298450" lvl="0" marL="457200" algn="l">
              <a:lnSpc>
                <a:spcPct val="115000"/>
              </a:lnSpc>
              <a:spcBef>
                <a:spcPts val="0"/>
              </a:spcBef>
              <a:spcAft>
                <a:spcPts val="0"/>
              </a:spcAft>
              <a:buSzPts val="11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pic>
        <p:nvPicPr>
          <p:cNvPr id="66" name="Google Shape;66;p15"/>
          <p:cNvPicPr preferRelativeResize="0"/>
          <p:nvPr/>
        </p:nvPicPr>
        <p:blipFill rotWithShape="1">
          <a:blip r:embed="rId2">
            <a:alphaModFix/>
          </a:blip>
          <a:srcRect b="0" l="0" r="0" t="0"/>
          <a:stretch/>
        </p:blipFill>
        <p:spPr>
          <a:xfrm>
            <a:off x="264225" y="211355"/>
            <a:ext cx="299374" cy="313040"/>
          </a:xfrm>
          <a:prstGeom prst="rect">
            <a:avLst/>
          </a:prstGeom>
          <a:noFill/>
          <a:ln>
            <a:noFill/>
          </a:ln>
        </p:spPr>
      </p:pic>
      <p:pic>
        <p:nvPicPr>
          <p:cNvPr id="67" name="Google Shape;67;p15"/>
          <p:cNvPicPr preferRelativeResize="0"/>
          <p:nvPr/>
        </p:nvPicPr>
        <p:blipFill rotWithShape="1">
          <a:blip r:embed="rId3">
            <a:alphaModFix/>
          </a:blip>
          <a:srcRect b="0" l="0" r="0" t="0"/>
          <a:stretch/>
        </p:blipFill>
        <p:spPr>
          <a:xfrm>
            <a:off x="366803" y="-117275"/>
            <a:ext cx="956971" cy="970301"/>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Three images">
  <p:cSld name="CUSTOM_3_1_1_1_1_1_1_1_1_1_2">
    <p:spTree>
      <p:nvGrpSpPr>
        <p:cNvPr id="68" name="Shape 68"/>
        <p:cNvGrpSpPr/>
        <p:nvPr/>
      </p:nvGrpSpPr>
      <p:grpSpPr>
        <a:xfrm>
          <a:off x="0" y="0"/>
          <a:ext cx="0" cy="0"/>
          <a:chOff x="0" y="0"/>
          <a:chExt cx="0" cy="0"/>
        </a:xfrm>
      </p:grpSpPr>
      <p:sp>
        <p:nvSpPr>
          <p:cNvPr id="69" name="Google Shape;69;p16"/>
          <p:cNvSpPr txBox="1"/>
          <p:nvPr>
            <p:ph type="title"/>
          </p:nvPr>
        </p:nvSpPr>
        <p:spPr>
          <a:xfrm>
            <a:off x="762100" y="809375"/>
            <a:ext cx="5079900" cy="352500"/>
          </a:xfrm>
          <a:prstGeom prst="rect">
            <a:avLst/>
          </a:prstGeom>
          <a:noFill/>
          <a:ln>
            <a:noFill/>
          </a:ln>
        </p:spPr>
        <p:txBody>
          <a:bodyPr anchorCtr="0" anchor="t" bIns="0" lIns="0" spcFirstLastPara="1" rIns="228600" wrap="square" tIns="0">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p:txBody>
      </p:sp>
      <p:sp>
        <p:nvSpPr>
          <p:cNvPr id="70" name="Google Shape;70;p16"/>
          <p:cNvSpPr txBox="1"/>
          <p:nvPr>
            <p:ph idx="1" type="body"/>
          </p:nvPr>
        </p:nvSpPr>
        <p:spPr>
          <a:xfrm>
            <a:off x="762000" y="2924350"/>
            <a:ext cx="2540100" cy="1057200"/>
          </a:xfrm>
          <a:prstGeom prst="rect">
            <a:avLst/>
          </a:prstGeom>
          <a:noFill/>
          <a:ln>
            <a:noFill/>
          </a:ln>
        </p:spPr>
        <p:txBody>
          <a:bodyPr anchorCtr="0" anchor="t" bIns="0" lIns="0" spcFirstLastPara="1" rIns="228600" wrap="square" tIns="228600">
            <a:noAutofit/>
          </a:bodyPr>
          <a:lstStyle>
            <a:lvl1pPr indent="-298450" lvl="0" marL="457200" algn="l">
              <a:lnSpc>
                <a:spcPct val="115000"/>
              </a:lnSpc>
              <a:spcBef>
                <a:spcPts val="0"/>
              </a:spcBef>
              <a:spcAft>
                <a:spcPts val="0"/>
              </a:spcAft>
              <a:buSzPts val="11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71" name="Google Shape;71;p16"/>
          <p:cNvSpPr txBox="1"/>
          <p:nvPr>
            <p:ph idx="2" type="body"/>
          </p:nvPr>
        </p:nvSpPr>
        <p:spPr>
          <a:xfrm>
            <a:off x="3301950" y="2924350"/>
            <a:ext cx="2540100" cy="1057200"/>
          </a:xfrm>
          <a:prstGeom prst="rect">
            <a:avLst/>
          </a:prstGeom>
          <a:noFill/>
          <a:ln>
            <a:noFill/>
          </a:ln>
        </p:spPr>
        <p:txBody>
          <a:bodyPr anchorCtr="0" anchor="t" bIns="0" lIns="0" spcFirstLastPara="1" rIns="228600" wrap="square" tIns="228600">
            <a:noAutofit/>
          </a:bodyPr>
          <a:lstStyle>
            <a:lvl1pPr indent="-298450" lvl="0" marL="457200" algn="l">
              <a:lnSpc>
                <a:spcPct val="115000"/>
              </a:lnSpc>
              <a:spcBef>
                <a:spcPts val="0"/>
              </a:spcBef>
              <a:spcAft>
                <a:spcPts val="0"/>
              </a:spcAft>
              <a:buSzPts val="11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72" name="Google Shape;72;p16"/>
          <p:cNvSpPr txBox="1"/>
          <p:nvPr>
            <p:ph idx="3" type="body"/>
          </p:nvPr>
        </p:nvSpPr>
        <p:spPr>
          <a:xfrm>
            <a:off x="5841900" y="2924350"/>
            <a:ext cx="2540100" cy="1057200"/>
          </a:xfrm>
          <a:prstGeom prst="rect">
            <a:avLst/>
          </a:prstGeom>
          <a:noFill/>
          <a:ln>
            <a:noFill/>
          </a:ln>
        </p:spPr>
        <p:txBody>
          <a:bodyPr anchorCtr="0" anchor="t" bIns="0" lIns="0" spcFirstLastPara="1" rIns="228600" wrap="square" tIns="228600">
            <a:noAutofit/>
          </a:bodyPr>
          <a:lstStyle>
            <a:lvl1pPr indent="-298450" lvl="0" marL="457200" algn="l">
              <a:lnSpc>
                <a:spcPct val="115000"/>
              </a:lnSpc>
              <a:spcBef>
                <a:spcPts val="0"/>
              </a:spcBef>
              <a:spcAft>
                <a:spcPts val="0"/>
              </a:spcAft>
              <a:buSzPts val="11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pic>
        <p:nvPicPr>
          <p:cNvPr id="73" name="Google Shape;73;p16"/>
          <p:cNvPicPr preferRelativeResize="0"/>
          <p:nvPr/>
        </p:nvPicPr>
        <p:blipFill rotWithShape="1">
          <a:blip r:embed="rId2">
            <a:alphaModFix/>
          </a:blip>
          <a:srcRect b="0" l="0" r="0" t="0"/>
          <a:stretch/>
        </p:blipFill>
        <p:spPr>
          <a:xfrm>
            <a:off x="264225" y="211355"/>
            <a:ext cx="299374" cy="313040"/>
          </a:xfrm>
          <a:prstGeom prst="rect">
            <a:avLst/>
          </a:prstGeom>
          <a:noFill/>
          <a:ln>
            <a:noFill/>
          </a:ln>
        </p:spPr>
      </p:pic>
      <p:pic>
        <p:nvPicPr>
          <p:cNvPr id="74" name="Google Shape;74;p16"/>
          <p:cNvPicPr preferRelativeResize="0"/>
          <p:nvPr/>
        </p:nvPicPr>
        <p:blipFill rotWithShape="1">
          <a:blip r:embed="rId3">
            <a:alphaModFix/>
          </a:blip>
          <a:srcRect b="0" l="0" r="0" t="0"/>
          <a:stretch/>
        </p:blipFill>
        <p:spPr>
          <a:xfrm>
            <a:off x="366803" y="-117275"/>
            <a:ext cx="956971" cy="970301"/>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_Hero image">
  <p:cSld name="CUSTOM_3_1_1_1_1_1_1_1_1_1_1">
    <p:spTree>
      <p:nvGrpSpPr>
        <p:cNvPr id="75" name="Shape 75"/>
        <p:cNvGrpSpPr/>
        <p:nvPr/>
      </p:nvGrpSpPr>
      <p:grpSpPr>
        <a:xfrm>
          <a:off x="0" y="0"/>
          <a:ext cx="0" cy="0"/>
          <a:chOff x="0" y="0"/>
          <a:chExt cx="0" cy="0"/>
        </a:xfrm>
      </p:grpSpPr>
      <p:sp>
        <p:nvSpPr>
          <p:cNvPr id="76" name="Google Shape;76;p17"/>
          <p:cNvSpPr txBox="1"/>
          <p:nvPr>
            <p:ph idx="1" type="body"/>
          </p:nvPr>
        </p:nvSpPr>
        <p:spPr>
          <a:xfrm>
            <a:off x="4571950" y="4515350"/>
            <a:ext cx="3810000" cy="351900"/>
          </a:xfrm>
          <a:prstGeom prst="rect">
            <a:avLst/>
          </a:prstGeom>
          <a:noFill/>
          <a:ln>
            <a:noFill/>
          </a:ln>
        </p:spPr>
        <p:txBody>
          <a:bodyPr anchorCtr="0" anchor="ctr" bIns="0" lIns="0" spcFirstLastPara="1" rIns="0" wrap="square" tIns="0">
            <a:noAutofit/>
          </a:bodyPr>
          <a:lstStyle>
            <a:lvl1pPr indent="-298450" lvl="0" marL="457200" algn="r">
              <a:lnSpc>
                <a:spcPct val="115000"/>
              </a:lnSpc>
              <a:spcBef>
                <a:spcPts val="0"/>
              </a:spcBef>
              <a:spcAft>
                <a:spcPts val="0"/>
              </a:spcAft>
              <a:buSzPts val="1100"/>
              <a:buChar char="●"/>
              <a:defRPr/>
            </a:lvl1pPr>
            <a:lvl2pPr indent="-298450" lvl="1" marL="914400" algn="r">
              <a:lnSpc>
                <a:spcPct val="115000"/>
              </a:lnSpc>
              <a:spcBef>
                <a:spcPts val="0"/>
              </a:spcBef>
              <a:spcAft>
                <a:spcPts val="0"/>
              </a:spcAft>
              <a:buSzPts val="1100"/>
              <a:buChar char="○"/>
              <a:defRPr/>
            </a:lvl2pPr>
            <a:lvl3pPr indent="-298450" lvl="2" marL="1371600" algn="r">
              <a:lnSpc>
                <a:spcPct val="115000"/>
              </a:lnSpc>
              <a:spcBef>
                <a:spcPts val="0"/>
              </a:spcBef>
              <a:spcAft>
                <a:spcPts val="0"/>
              </a:spcAft>
              <a:buSzPts val="1100"/>
              <a:buChar char="■"/>
              <a:defRPr/>
            </a:lvl3pPr>
            <a:lvl4pPr indent="-298450" lvl="3" marL="1828800" algn="r">
              <a:lnSpc>
                <a:spcPct val="115000"/>
              </a:lnSpc>
              <a:spcBef>
                <a:spcPts val="0"/>
              </a:spcBef>
              <a:spcAft>
                <a:spcPts val="0"/>
              </a:spcAft>
              <a:buSzPts val="1100"/>
              <a:buChar char="●"/>
              <a:defRPr/>
            </a:lvl4pPr>
            <a:lvl5pPr indent="-298450" lvl="4" marL="2286000" algn="r">
              <a:lnSpc>
                <a:spcPct val="115000"/>
              </a:lnSpc>
              <a:spcBef>
                <a:spcPts val="0"/>
              </a:spcBef>
              <a:spcAft>
                <a:spcPts val="0"/>
              </a:spcAft>
              <a:buSzPts val="1100"/>
              <a:buChar char="○"/>
              <a:defRPr/>
            </a:lvl5pPr>
            <a:lvl6pPr indent="-298450" lvl="5" marL="2743200" algn="r">
              <a:lnSpc>
                <a:spcPct val="115000"/>
              </a:lnSpc>
              <a:spcBef>
                <a:spcPts val="0"/>
              </a:spcBef>
              <a:spcAft>
                <a:spcPts val="0"/>
              </a:spcAft>
              <a:buSzPts val="1100"/>
              <a:buChar char="■"/>
              <a:defRPr/>
            </a:lvl6pPr>
            <a:lvl7pPr indent="-298450" lvl="6" marL="3200400" algn="r">
              <a:lnSpc>
                <a:spcPct val="115000"/>
              </a:lnSpc>
              <a:spcBef>
                <a:spcPts val="0"/>
              </a:spcBef>
              <a:spcAft>
                <a:spcPts val="0"/>
              </a:spcAft>
              <a:buSzPts val="1100"/>
              <a:buChar char="●"/>
              <a:defRPr/>
            </a:lvl7pPr>
            <a:lvl8pPr indent="-298450" lvl="7" marL="3657600" algn="r">
              <a:lnSpc>
                <a:spcPct val="115000"/>
              </a:lnSpc>
              <a:spcBef>
                <a:spcPts val="0"/>
              </a:spcBef>
              <a:spcAft>
                <a:spcPts val="0"/>
              </a:spcAft>
              <a:buSzPts val="1100"/>
              <a:buChar char="○"/>
              <a:defRPr/>
            </a:lvl8pPr>
            <a:lvl9pPr indent="-298450" lvl="8" marL="4114800" algn="r">
              <a:lnSpc>
                <a:spcPct val="115000"/>
              </a:lnSpc>
              <a:spcBef>
                <a:spcPts val="0"/>
              </a:spcBef>
              <a:spcAft>
                <a:spcPts val="0"/>
              </a:spcAft>
              <a:buSzPts val="1100"/>
              <a:buChar char="■"/>
              <a:defRPr/>
            </a:lvl9pPr>
          </a:lstStyle>
          <a:p/>
        </p:txBody>
      </p:sp>
      <p:pic>
        <p:nvPicPr>
          <p:cNvPr id="77" name="Google Shape;77;p17"/>
          <p:cNvPicPr preferRelativeResize="0"/>
          <p:nvPr/>
        </p:nvPicPr>
        <p:blipFill rotWithShape="1">
          <a:blip r:embed="rId2">
            <a:alphaModFix/>
          </a:blip>
          <a:srcRect b="0" l="0" r="0" t="0"/>
          <a:stretch/>
        </p:blipFill>
        <p:spPr>
          <a:xfrm>
            <a:off x="264225" y="211355"/>
            <a:ext cx="299374" cy="313040"/>
          </a:xfrm>
          <a:prstGeom prst="rect">
            <a:avLst/>
          </a:prstGeom>
          <a:noFill/>
          <a:ln>
            <a:noFill/>
          </a:ln>
        </p:spPr>
      </p:pic>
      <p:pic>
        <p:nvPicPr>
          <p:cNvPr id="78" name="Google Shape;78;p17"/>
          <p:cNvPicPr preferRelativeResize="0"/>
          <p:nvPr/>
        </p:nvPicPr>
        <p:blipFill rotWithShape="1">
          <a:blip r:embed="rId3">
            <a:alphaModFix/>
          </a:blip>
          <a:srcRect b="0" l="0" r="0" t="0"/>
          <a:stretch/>
        </p:blipFill>
        <p:spPr>
          <a:xfrm>
            <a:off x="366803" y="-117275"/>
            <a:ext cx="956971" cy="970301"/>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_Dark break">
  <p:cSld name="CUSTOM_3_1_1_1_1_1_1_1_1_1_1_1">
    <p:bg>
      <p:bgPr>
        <a:solidFill>
          <a:srgbClr val="202124"/>
        </a:solidFill>
      </p:bgPr>
    </p:bg>
    <p:spTree>
      <p:nvGrpSpPr>
        <p:cNvPr id="79" name="Shape 79"/>
        <p:cNvGrpSpPr/>
        <p:nvPr/>
      </p:nvGrpSpPr>
      <p:grpSpPr>
        <a:xfrm>
          <a:off x="0" y="0"/>
          <a:ext cx="0" cy="0"/>
          <a:chOff x="0" y="0"/>
          <a:chExt cx="0" cy="0"/>
        </a:xfrm>
      </p:grpSpPr>
      <p:sp>
        <p:nvSpPr>
          <p:cNvPr id="80" name="Google Shape;80;p18"/>
          <p:cNvSpPr txBox="1"/>
          <p:nvPr>
            <p:ph type="title"/>
          </p:nvPr>
        </p:nvSpPr>
        <p:spPr>
          <a:xfrm>
            <a:off x="761950" y="809375"/>
            <a:ext cx="5079900" cy="1762200"/>
          </a:xfrm>
          <a:prstGeom prst="rect">
            <a:avLst/>
          </a:prstGeom>
          <a:noFill/>
          <a:ln>
            <a:noFill/>
          </a:ln>
        </p:spPr>
        <p:txBody>
          <a:bodyPr anchorCtr="0" anchor="b" bIns="0" lIns="0" spcFirstLastPara="1" rIns="228600" wrap="square" tIns="0">
            <a:noAutofit/>
          </a:bodyPr>
          <a:lstStyle>
            <a:lvl1pPr lvl="0" algn="l">
              <a:lnSpc>
                <a:spcPct val="100000"/>
              </a:lnSpc>
              <a:spcBef>
                <a:spcPts val="0"/>
              </a:spcBef>
              <a:spcAft>
                <a:spcPts val="0"/>
              </a:spcAft>
              <a:buSzPts val="3000"/>
              <a:buNone/>
              <a:defRPr sz="3000">
                <a:solidFill>
                  <a:srgbClr val="FFFFFF"/>
                </a:solidFill>
              </a:defRPr>
            </a:lvl1pPr>
            <a:lvl2pPr lvl="1" algn="l">
              <a:lnSpc>
                <a:spcPct val="100000"/>
              </a:lnSpc>
              <a:spcBef>
                <a:spcPts val="0"/>
              </a:spcBef>
              <a:spcAft>
                <a:spcPts val="0"/>
              </a:spcAft>
              <a:buSzPts val="3000"/>
              <a:buNone/>
              <a:defRPr sz="3000">
                <a:solidFill>
                  <a:srgbClr val="FFFFFF"/>
                </a:solidFill>
              </a:defRPr>
            </a:lvl2pPr>
            <a:lvl3pPr lvl="2" algn="l">
              <a:lnSpc>
                <a:spcPct val="100000"/>
              </a:lnSpc>
              <a:spcBef>
                <a:spcPts val="0"/>
              </a:spcBef>
              <a:spcAft>
                <a:spcPts val="0"/>
              </a:spcAft>
              <a:buSzPts val="3000"/>
              <a:buNone/>
              <a:defRPr sz="3000">
                <a:solidFill>
                  <a:srgbClr val="FFFFFF"/>
                </a:solidFill>
              </a:defRPr>
            </a:lvl3pPr>
            <a:lvl4pPr lvl="3" algn="l">
              <a:lnSpc>
                <a:spcPct val="100000"/>
              </a:lnSpc>
              <a:spcBef>
                <a:spcPts val="0"/>
              </a:spcBef>
              <a:spcAft>
                <a:spcPts val="0"/>
              </a:spcAft>
              <a:buSzPts val="3000"/>
              <a:buNone/>
              <a:defRPr sz="3000">
                <a:solidFill>
                  <a:srgbClr val="FFFFFF"/>
                </a:solidFill>
              </a:defRPr>
            </a:lvl4pPr>
            <a:lvl5pPr lvl="4" algn="l">
              <a:lnSpc>
                <a:spcPct val="100000"/>
              </a:lnSpc>
              <a:spcBef>
                <a:spcPts val="0"/>
              </a:spcBef>
              <a:spcAft>
                <a:spcPts val="0"/>
              </a:spcAft>
              <a:buSzPts val="3000"/>
              <a:buNone/>
              <a:defRPr sz="3000">
                <a:solidFill>
                  <a:srgbClr val="FFFFFF"/>
                </a:solidFill>
              </a:defRPr>
            </a:lvl5pPr>
            <a:lvl6pPr lvl="5" algn="l">
              <a:lnSpc>
                <a:spcPct val="100000"/>
              </a:lnSpc>
              <a:spcBef>
                <a:spcPts val="0"/>
              </a:spcBef>
              <a:spcAft>
                <a:spcPts val="0"/>
              </a:spcAft>
              <a:buSzPts val="3000"/>
              <a:buNone/>
              <a:defRPr sz="3000">
                <a:solidFill>
                  <a:srgbClr val="FFFFFF"/>
                </a:solidFill>
              </a:defRPr>
            </a:lvl6pPr>
            <a:lvl7pPr lvl="6" algn="l">
              <a:lnSpc>
                <a:spcPct val="100000"/>
              </a:lnSpc>
              <a:spcBef>
                <a:spcPts val="0"/>
              </a:spcBef>
              <a:spcAft>
                <a:spcPts val="0"/>
              </a:spcAft>
              <a:buSzPts val="3000"/>
              <a:buNone/>
              <a:defRPr sz="3000">
                <a:solidFill>
                  <a:srgbClr val="FFFFFF"/>
                </a:solidFill>
              </a:defRPr>
            </a:lvl7pPr>
            <a:lvl8pPr lvl="7" algn="l">
              <a:lnSpc>
                <a:spcPct val="100000"/>
              </a:lnSpc>
              <a:spcBef>
                <a:spcPts val="0"/>
              </a:spcBef>
              <a:spcAft>
                <a:spcPts val="0"/>
              </a:spcAft>
              <a:buSzPts val="3000"/>
              <a:buNone/>
              <a:defRPr sz="3000">
                <a:solidFill>
                  <a:srgbClr val="FFFFFF"/>
                </a:solidFill>
              </a:defRPr>
            </a:lvl8pPr>
            <a:lvl9pPr lvl="8" algn="l">
              <a:lnSpc>
                <a:spcPct val="100000"/>
              </a:lnSpc>
              <a:spcBef>
                <a:spcPts val="0"/>
              </a:spcBef>
              <a:spcAft>
                <a:spcPts val="0"/>
              </a:spcAft>
              <a:buSzPts val="3000"/>
              <a:buNone/>
              <a:defRPr sz="3000">
                <a:solidFill>
                  <a:srgbClr val="FFFFFF"/>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5_Dark content">
  <p:cSld name="CUSTOM_3_1_1_1_1_1_1_1_1_1_1_1_2">
    <p:bg>
      <p:bgPr>
        <a:solidFill>
          <a:srgbClr val="202124"/>
        </a:solidFill>
      </p:bgPr>
    </p:bg>
    <p:spTree>
      <p:nvGrpSpPr>
        <p:cNvPr id="81" name="Shape 81"/>
        <p:cNvGrpSpPr/>
        <p:nvPr/>
      </p:nvGrpSpPr>
      <p:grpSpPr>
        <a:xfrm>
          <a:off x="0" y="0"/>
          <a:ext cx="0" cy="0"/>
          <a:chOff x="0" y="0"/>
          <a:chExt cx="0" cy="0"/>
        </a:xfrm>
      </p:grpSpPr>
      <p:sp>
        <p:nvSpPr>
          <p:cNvPr id="82" name="Google Shape;82;p19"/>
          <p:cNvSpPr txBox="1"/>
          <p:nvPr>
            <p:ph type="title"/>
          </p:nvPr>
        </p:nvSpPr>
        <p:spPr>
          <a:xfrm>
            <a:off x="761950" y="809375"/>
            <a:ext cx="5079900" cy="352500"/>
          </a:xfrm>
          <a:prstGeom prst="rect">
            <a:avLst/>
          </a:prstGeom>
          <a:noFill/>
          <a:ln>
            <a:noFill/>
          </a:ln>
        </p:spPr>
        <p:txBody>
          <a:bodyPr anchorCtr="0" anchor="b" bIns="0" lIns="0" spcFirstLastPara="1" rIns="228600" wrap="square" tIns="0">
            <a:noAutofit/>
          </a:bodyPr>
          <a:lstStyle>
            <a:lvl1pPr lvl="0" algn="l">
              <a:lnSpc>
                <a:spcPct val="100000"/>
              </a:lnSpc>
              <a:spcBef>
                <a:spcPts val="0"/>
              </a:spcBef>
              <a:spcAft>
                <a:spcPts val="0"/>
              </a:spcAft>
              <a:buSzPts val="2400"/>
              <a:buNone/>
              <a:defRPr>
                <a:solidFill>
                  <a:srgbClr val="FFFFFF"/>
                </a:solidFill>
              </a:defRPr>
            </a:lvl1pPr>
            <a:lvl2pPr lvl="1" algn="l">
              <a:lnSpc>
                <a:spcPct val="100000"/>
              </a:lnSpc>
              <a:spcBef>
                <a:spcPts val="0"/>
              </a:spcBef>
              <a:spcAft>
                <a:spcPts val="0"/>
              </a:spcAft>
              <a:buSzPts val="2400"/>
              <a:buNone/>
              <a:defRPr>
                <a:solidFill>
                  <a:srgbClr val="FFFFFF"/>
                </a:solidFill>
              </a:defRPr>
            </a:lvl2pPr>
            <a:lvl3pPr lvl="2" algn="l">
              <a:lnSpc>
                <a:spcPct val="100000"/>
              </a:lnSpc>
              <a:spcBef>
                <a:spcPts val="0"/>
              </a:spcBef>
              <a:spcAft>
                <a:spcPts val="0"/>
              </a:spcAft>
              <a:buSzPts val="2400"/>
              <a:buNone/>
              <a:defRPr>
                <a:solidFill>
                  <a:srgbClr val="FFFFFF"/>
                </a:solidFill>
              </a:defRPr>
            </a:lvl3pPr>
            <a:lvl4pPr lvl="3" algn="l">
              <a:lnSpc>
                <a:spcPct val="100000"/>
              </a:lnSpc>
              <a:spcBef>
                <a:spcPts val="0"/>
              </a:spcBef>
              <a:spcAft>
                <a:spcPts val="0"/>
              </a:spcAft>
              <a:buSzPts val="2400"/>
              <a:buNone/>
              <a:defRPr>
                <a:solidFill>
                  <a:srgbClr val="FFFFFF"/>
                </a:solidFill>
              </a:defRPr>
            </a:lvl4pPr>
            <a:lvl5pPr lvl="4" algn="l">
              <a:lnSpc>
                <a:spcPct val="100000"/>
              </a:lnSpc>
              <a:spcBef>
                <a:spcPts val="0"/>
              </a:spcBef>
              <a:spcAft>
                <a:spcPts val="0"/>
              </a:spcAft>
              <a:buSzPts val="2400"/>
              <a:buNone/>
              <a:defRPr>
                <a:solidFill>
                  <a:srgbClr val="FFFFFF"/>
                </a:solidFill>
              </a:defRPr>
            </a:lvl5pPr>
            <a:lvl6pPr lvl="5" algn="l">
              <a:lnSpc>
                <a:spcPct val="100000"/>
              </a:lnSpc>
              <a:spcBef>
                <a:spcPts val="0"/>
              </a:spcBef>
              <a:spcAft>
                <a:spcPts val="0"/>
              </a:spcAft>
              <a:buSzPts val="2400"/>
              <a:buNone/>
              <a:defRPr>
                <a:solidFill>
                  <a:srgbClr val="FFFFFF"/>
                </a:solidFill>
              </a:defRPr>
            </a:lvl6pPr>
            <a:lvl7pPr lvl="6" algn="l">
              <a:lnSpc>
                <a:spcPct val="100000"/>
              </a:lnSpc>
              <a:spcBef>
                <a:spcPts val="0"/>
              </a:spcBef>
              <a:spcAft>
                <a:spcPts val="0"/>
              </a:spcAft>
              <a:buSzPts val="2400"/>
              <a:buNone/>
              <a:defRPr>
                <a:solidFill>
                  <a:srgbClr val="FFFFFF"/>
                </a:solidFill>
              </a:defRPr>
            </a:lvl7pPr>
            <a:lvl8pPr lvl="7" algn="l">
              <a:lnSpc>
                <a:spcPct val="100000"/>
              </a:lnSpc>
              <a:spcBef>
                <a:spcPts val="0"/>
              </a:spcBef>
              <a:spcAft>
                <a:spcPts val="0"/>
              </a:spcAft>
              <a:buSzPts val="2400"/>
              <a:buNone/>
              <a:defRPr>
                <a:solidFill>
                  <a:srgbClr val="FFFFFF"/>
                </a:solidFill>
              </a:defRPr>
            </a:lvl8pPr>
            <a:lvl9pPr lvl="8" algn="l">
              <a:lnSpc>
                <a:spcPct val="100000"/>
              </a:lnSpc>
              <a:spcBef>
                <a:spcPts val="0"/>
              </a:spcBef>
              <a:spcAft>
                <a:spcPts val="0"/>
              </a:spcAft>
              <a:buSzPts val="2400"/>
              <a:buNone/>
              <a:defRPr>
                <a:solidFill>
                  <a:srgbClr val="FFFFFF"/>
                </a:solidFill>
              </a:defRPr>
            </a:lvl9pPr>
          </a:lstStyle>
          <a:p/>
        </p:txBody>
      </p:sp>
      <p:sp>
        <p:nvSpPr>
          <p:cNvPr id="83" name="Google Shape;83;p19"/>
          <p:cNvSpPr txBox="1"/>
          <p:nvPr>
            <p:ph idx="1" type="body"/>
          </p:nvPr>
        </p:nvSpPr>
        <p:spPr>
          <a:xfrm>
            <a:off x="761975" y="1514275"/>
            <a:ext cx="5079900" cy="2467200"/>
          </a:xfrm>
          <a:prstGeom prst="rect">
            <a:avLst/>
          </a:prstGeom>
          <a:noFill/>
          <a:ln>
            <a:noFill/>
          </a:ln>
        </p:spPr>
        <p:txBody>
          <a:bodyPr anchorCtr="0" anchor="t" bIns="0" lIns="0" spcFirstLastPara="1" rIns="228600" wrap="square" tIns="0">
            <a:noAutofit/>
          </a:bodyPr>
          <a:lstStyle>
            <a:lvl1pPr indent="-298450" lvl="0" marL="457200" algn="l">
              <a:lnSpc>
                <a:spcPct val="115000"/>
              </a:lnSpc>
              <a:spcBef>
                <a:spcPts val="0"/>
              </a:spcBef>
              <a:spcAft>
                <a:spcPts val="0"/>
              </a:spcAft>
              <a:buClr>
                <a:srgbClr val="FFFFFF"/>
              </a:buClr>
              <a:buSzPts val="1100"/>
              <a:buChar char="●"/>
              <a:defRPr>
                <a:solidFill>
                  <a:srgbClr val="FFFFFF"/>
                </a:solidFill>
              </a:defRPr>
            </a:lvl1pPr>
            <a:lvl2pPr indent="-298450" lvl="1" marL="914400" algn="l">
              <a:lnSpc>
                <a:spcPct val="115000"/>
              </a:lnSpc>
              <a:spcBef>
                <a:spcPts val="0"/>
              </a:spcBef>
              <a:spcAft>
                <a:spcPts val="0"/>
              </a:spcAft>
              <a:buClr>
                <a:srgbClr val="FFFFFF"/>
              </a:buClr>
              <a:buSzPts val="1100"/>
              <a:buChar char="○"/>
              <a:defRPr>
                <a:solidFill>
                  <a:srgbClr val="FFFFFF"/>
                </a:solidFill>
              </a:defRPr>
            </a:lvl2pPr>
            <a:lvl3pPr indent="-298450" lvl="2" marL="1371600" algn="l">
              <a:lnSpc>
                <a:spcPct val="115000"/>
              </a:lnSpc>
              <a:spcBef>
                <a:spcPts val="0"/>
              </a:spcBef>
              <a:spcAft>
                <a:spcPts val="0"/>
              </a:spcAft>
              <a:buClr>
                <a:srgbClr val="FFFFFF"/>
              </a:buClr>
              <a:buSzPts val="1100"/>
              <a:buChar char="■"/>
              <a:defRPr>
                <a:solidFill>
                  <a:srgbClr val="FFFFFF"/>
                </a:solidFill>
              </a:defRPr>
            </a:lvl3pPr>
            <a:lvl4pPr indent="-298450" lvl="3" marL="1828800" algn="l">
              <a:lnSpc>
                <a:spcPct val="115000"/>
              </a:lnSpc>
              <a:spcBef>
                <a:spcPts val="0"/>
              </a:spcBef>
              <a:spcAft>
                <a:spcPts val="0"/>
              </a:spcAft>
              <a:buClr>
                <a:srgbClr val="FFFFFF"/>
              </a:buClr>
              <a:buSzPts val="1100"/>
              <a:buChar char="●"/>
              <a:defRPr>
                <a:solidFill>
                  <a:srgbClr val="FFFFFF"/>
                </a:solidFill>
              </a:defRPr>
            </a:lvl4pPr>
            <a:lvl5pPr indent="-298450" lvl="4" marL="2286000" algn="l">
              <a:lnSpc>
                <a:spcPct val="115000"/>
              </a:lnSpc>
              <a:spcBef>
                <a:spcPts val="0"/>
              </a:spcBef>
              <a:spcAft>
                <a:spcPts val="0"/>
              </a:spcAft>
              <a:buClr>
                <a:srgbClr val="FFFFFF"/>
              </a:buClr>
              <a:buSzPts val="1100"/>
              <a:buChar char="○"/>
              <a:defRPr>
                <a:solidFill>
                  <a:srgbClr val="FFFFFF"/>
                </a:solidFill>
              </a:defRPr>
            </a:lvl5pPr>
            <a:lvl6pPr indent="-298450" lvl="5" marL="2743200" algn="l">
              <a:lnSpc>
                <a:spcPct val="115000"/>
              </a:lnSpc>
              <a:spcBef>
                <a:spcPts val="0"/>
              </a:spcBef>
              <a:spcAft>
                <a:spcPts val="0"/>
              </a:spcAft>
              <a:buClr>
                <a:srgbClr val="FFFFFF"/>
              </a:buClr>
              <a:buSzPts val="1100"/>
              <a:buChar char="■"/>
              <a:defRPr>
                <a:solidFill>
                  <a:srgbClr val="FFFFFF"/>
                </a:solidFill>
              </a:defRPr>
            </a:lvl6pPr>
            <a:lvl7pPr indent="-298450" lvl="6" marL="3200400" algn="l">
              <a:lnSpc>
                <a:spcPct val="115000"/>
              </a:lnSpc>
              <a:spcBef>
                <a:spcPts val="0"/>
              </a:spcBef>
              <a:spcAft>
                <a:spcPts val="0"/>
              </a:spcAft>
              <a:buClr>
                <a:srgbClr val="FFFFFF"/>
              </a:buClr>
              <a:buSzPts val="1100"/>
              <a:buChar char="●"/>
              <a:defRPr>
                <a:solidFill>
                  <a:srgbClr val="FFFFFF"/>
                </a:solidFill>
              </a:defRPr>
            </a:lvl7pPr>
            <a:lvl8pPr indent="-298450" lvl="7" marL="3657600" algn="l">
              <a:lnSpc>
                <a:spcPct val="115000"/>
              </a:lnSpc>
              <a:spcBef>
                <a:spcPts val="0"/>
              </a:spcBef>
              <a:spcAft>
                <a:spcPts val="0"/>
              </a:spcAft>
              <a:buClr>
                <a:srgbClr val="FFFFFF"/>
              </a:buClr>
              <a:buSzPts val="1100"/>
              <a:buChar char="○"/>
              <a:defRPr>
                <a:solidFill>
                  <a:srgbClr val="FFFFFF"/>
                </a:solidFill>
              </a:defRPr>
            </a:lvl8pPr>
            <a:lvl9pPr indent="-298450" lvl="8" marL="4114800" algn="l">
              <a:lnSpc>
                <a:spcPct val="115000"/>
              </a:lnSpc>
              <a:spcBef>
                <a:spcPts val="0"/>
              </a:spcBef>
              <a:spcAft>
                <a:spcPts val="0"/>
              </a:spcAft>
              <a:buClr>
                <a:srgbClr val="FFFFFF"/>
              </a:buClr>
              <a:buSzPts val="1100"/>
              <a:buChar char="■"/>
              <a:defRPr>
                <a:solidFill>
                  <a:srgbClr val="FFFFFF"/>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6_GCP break">
  <p:cSld name="CUSTOM_3_1_1_1_1_1_1_1_1_1_1_1_3">
    <p:bg>
      <p:bgPr>
        <a:solidFill>
          <a:srgbClr val="FFFFFF"/>
        </a:solidFill>
      </p:bgPr>
    </p:bg>
    <p:spTree>
      <p:nvGrpSpPr>
        <p:cNvPr id="84" name="Shape 84"/>
        <p:cNvGrpSpPr/>
        <p:nvPr/>
      </p:nvGrpSpPr>
      <p:grpSpPr>
        <a:xfrm>
          <a:off x="0" y="0"/>
          <a:ext cx="0" cy="0"/>
          <a:chOff x="0" y="0"/>
          <a:chExt cx="0" cy="0"/>
        </a:xfrm>
      </p:grpSpPr>
      <p:sp>
        <p:nvSpPr>
          <p:cNvPr id="85" name="Google Shape;85;p20"/>
          <p:cNvSpPr txBox="1"/>
          <p:nvPr>
            <p:ph type="title"/>
          </p:nvPr>
        </p:nvSpPr>
        <p:spPr>
          <a:xfrm>
            <a:off x="761950" y="809375"/>
            <a:ext cx="5079900" cy="1762200"/>
          </a:xfrm>
          <a:prstGeom prst="rect">
            <a:avLst/>
          </a:prstGeom>
          <a:noFill/>
          <a:ln>
            <a:noFill/>
          </a:ln>
        </p:spPr>
        <p:txBody>
          <a:bodyPr anchorCtr="0" anchor="b" bIns="0" lIns="0" spcFirstLastPara="1" rIns="228600" wrap="square" tIns="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pic>
        <p:nvPicPr>
          <p:cNvPr id="86" name="Google Shape;86;p20"/>
          <p:cNvPicPr preferRelativeResize="0"/>
          <p:nvPr/>
        </p:nvPicPr>
        <p:blipFill rotWithShape="1">
          <a:blip r:embed="rId2">
            <a:alphaModFix/>
          </a:blip>
          <a:srcRect b="0" l="0" r="0" t="0"/>
          <a:stretch/>
        </p:blipFill>
        <p:spPr>
          <a:xfrm>
            <a:off x="264225" y="211355"/>
            <a:ext cx="299374" cy="313040"/>
          </a:xfrm>
          <a:prstGeom prst="rect">
            <a:avLst/>
          </a:prstGeom>
          <a:noFill/>
          <a:ln>
            <a:noFill/>
          </a:ln>
        </p:spPr>
      </p:pic>
      <p:pic>
        <p:nvPicPr>
          <p:cNvPr id="87" name="Google Shape;87;p20"/>
          <p:cNvPicPr preferRelativeResize="0"/>
          <p:nvPr/>
        </p:nvPicPr>
        <p:blipFill rotWithShape="1">
          <a:blip r:embed="rId3">
            <a:alphaModFix/>
          </a:blip>
          <a:srcRect b="0" l="0" r="0" t="0"/>
          <a:stretch/>
        </p:blipFill>
        <p:spPr>
          <a:xfrm>
            <a:off x="366803" y="-117275"/>
            <a:ext cx="956971" cy="970301"/>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7_GCP content">
  <p:cSld name="CUSTOM_3_1_1_1_1_1_1_1_1_1_1_1_2_1">
    <p:bg>
      <p:bgPr>
        <a:solidFill>
          <a:srgbClr val="FFFFFF"/>
        </a:solidFill>
      </p:bgPr>
    </p:bg>
    <p:spTree>
      <p:nvGrpSpPr>
        <p:cNvPr id="88" name="Shape 88"/>
        <p:cNvGrpSpPr/>
        <p:nvPr/>
      </p:nvGrpSpPr>
      <p:grpSpPr>
        <a:xfrm>
          <a:off x="0" y="0"/>
          <a:ext cx="0" cy="0"/>
          <a:chOff x="0" y="0"/>
          <a:chExt cx="0" cy="0"/>
        </a:xfrm>
      </p:grpSpPr>
      <p:sp>
        <p:nvSpPr>
          <p:cNvPr id="89" name="Google Shape;89;p21"/>
          <p:cNvSpPr txBox="1"/>
          <p:nvPr>
            <p:ph type="title"/>
          </p:nvPr>
        </p:nvSpPr>
        <p:spPr>
          <a:xfrm>
            <a:off x="761950" y="809375"/>
            <a:ext cx="5079900" cy="352500"/>
          </a:xfrm>
          <a:prstGeom prst="rect">
            <a:avLst/>
          </a:prstGeom>
          <a:noFill/>
          <a:ln>
            <a:noFill/>
          </a:ln>
        </p:spPr>
        <p:txBody>
          <a:bodyPr anchorCtr="0" anchor="b" bIns="0" lIns="0" spcFirstLastPara="1" rIns="228600" wrap="square" tIns="0">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p:txBody>
      </p:sp>
      <p:sp>
        <p:nvSpPr>
          <p:cNvPr id="90" name="Google Shape;90;p21"/>
          <p:cNvSpPr txBox="1"/>
          <p:nvPr>
            <p:ph idx="1" type="body"/>
          </p:nvPr>
        </p:nvSpPr>
        <p:spPr>
          <a:xfrm>
            <a:off x="761975" y="1514275"/>
            <a:ext cx="5079900" cy="2467200"/>
          </a:xfrm>
          <a:prstGeom prst="rect">
            <a:avLst/>
          </a:prstGeom>
          <a:noFill/>
          <a:ln>
            <a:noFill/>
          </a:ln>
        </p:spPr>
        <p:txBody>
          <a:bodyPr anchorCtr="0" anchor="t" bIns="0" lIns="0" spcFirstLastPara="1" rIns="228600" wrap="square" tIns="0">
            <a:noAutofit/>
          </a:bodyPr>
          <a:lstStyle>
            <a:lvl1pPr indent="-298450" lvl="0" marL="457200" algn="l">
              <a:lnSpc>
                <a:spcPct val="115000"/>
              </a:lnSpc>
              <a:spcBef>
                <a:spcPts val="0"/>
              </a:spcBef>
              <a:spcAft>
                <a:spcPts val="0"/>
              </a:spcAft>
              <a:buSzPts val="11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pic>
        <p:nvPicPr>
          <p:cNvPr id="91" name="Google Shape;91;p21"/>
          <p:cNvPicPr preferRelativeResize="0"/>
          <p:nvPr/>
        </p:nvPicPr>
        <p:blipFill rotWithShape="1">
          <a:blip r:embed="rId2">
            <a:alphaModFix/>
          </a:blip>
          <a:srcRect b="0" l="0" r="0" t="0"/>
          <a:stretch/>
        </p:blipFill>
        <p:spPr>
          <a:xfrm>
            <a:off x="264225" y="211355"/>
            <a:ext cx="299374" cy="313040"/>
          </a:xfrm>
          <a:prstGeom prst="rect">
            <a:avLst/>
          </a:prstGeom>
          <a:noFill/>
          <a:ln>
            <a:noFill/>
          </a:ln>
        </p:spPr>
      </p:pic>
      <p:pic>
        <p:nvPicPr>
          <p:cNvPr id="92" name="Google Shape;92;p21"/>
          <p:cNvPicPr preferRelativeResize="0"/>
          <p:nvPr/>
        </p:nvPicPr>
        <p:blipFill rotWithShape="1">
          <a:blip r:embed="rId3">
            <a:alphaModFix/>
          </a:blip>
          <a:srcRect b="0" l="0" r="0" t="0"/>
          <a:stretch/>
        </p:blipFill>
        <p:spPr>
          <a:xfrm>
            <a:off x="366803" y="-117275"/>
            <a:ext cx="956971" cy="970301"/>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8_Maps break">
  <p:cSld name="CUSTOM_3_1_1_1_1_1_1_1_1_1_1_1_3_1_2">
    <p:bg>
      <p:bgPr>
        <a:solidFill>
          <a:srgbClr val="FFFFFF"/>
        </a:solidFill>
      </p:bgPr>
    </p:bg>
    <p:spTree>
      <p:nvGrpSpPr>
        <p:cNvPr id="93" name="Shape 93"/>
        <p:cNvGrpSpPr/>
        <p:nvPr/>
      </p:nvGrpSpPr>
      <p:grpSpPr>
        <a:xfrm>
          <a:off x="0" y="0"/>
          <a:ext cx="0" cy="0"/>
          <a:chOff x="0" y="0"/>
          <a:chExt cx="0" cy="0"/>
        </a:xfrm>
      </p:grpSpPr>
      <p:sp>
        <p:nvSpPr>
          <p:cNvPr id="94" name="Google Shape;94;p22"/>
          <p:cNvSpPr txBox="1"/>
          <p:nvPr>
            <p:ph type="title"/>
          </p:nvPr>
        </p:nvSpPr>
        <p:spPr>
          <a:xfrm>
            <a:off x="761950" y="809375"/>
            <a:ext cx="5079900" cy="1762200"/>
          </a:xfrm>
          <a:prstGeom prst="rect">
            <a:avLst/>
          </a:prstGeom>
          <a:noFill/>
          <a:ln>
            <a:noFill/>
          </a:ln>
        </p:spPr>
        <p:txBody>
          <a:bodyPr anchorCtr="0" anchor="b" bIns="0" lIns="0" spcFirstLastPara="1" rIns="228600" wrap="square" tIns="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pic>
        <p:nvPicPr>
          <p:cNvPr id="95" name="Google Shape;95;p22"/>
          <p:cNvPicPr preferRelativeResize="0"/>
          <p:nvPr/>
        </p:nvPicPr>
        <p:blipFill rotWithShape="1">
          <a:blip r:embed="rId2">
            <a:alphaModFix/>
          </a:blip>
          <a:srcRect b="0" l="0" r="0" t="0"/>
          <a:stretch/>
        </p:blipFill>
        <p:spPr>
          <a:xfrm>
            <a:off x="264225" y="211355"/>
            <a:ext cx="299374" cy="313040"/>
          </a:xfrm>
          <a:prstGeom prst="rect">
            <a:avLst/>
          </a:prstGeom>
          <a:noFill/>
          <a:ln>
            <a:noFill/>
          </a:ln>
        </p:spPr>
      </p:pic>
      <p:pic>
        <p:nvPicPr>
          <p:cNvPr id="96" name="Google Shape;96;p22"/>
          <p:cNvPicPr preferRelativeResize="0"/>
          <p:nvPr/>
        </p:nvPicPr>
        <p:blipFill rotWithShape="1">
          <a:blip r:embed="rId3">
            <a:alphaModFix/>
          </a:blip>
          <a:srcRect b="0" l="0" r="0" t="0"/>
          <a:stretch/>
        </p:blipFill>
        <p:spPr>
          <a:xfrm>
            <a:off x="366803" y="-117275"/>
            <a:ext cx="956971" cy="970301"/>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9_Maps content">
  <p:cSld name="CUSTOM_3_1_1_1_1_1_1_1_1_1_1_1_2_1_1_2">
    <p:bg>
      <p:bgPr>
        <a:solidFill>
          <a:srgbClr val="FFFFFF"/>
        </a:solidFill>
      </p:bgPr>
    </p:bg>
    <p:spTree>
      <p:nvGrpSpPr>
        <p:cNvPr id="97" name="Shape 97"/>
        <p:cNvGrpSpPr/>
        <p:nvPr/>
      </p:nvGrpSpPr>
      <p:grpSpPr>
        <a:xfrm>
          <a:off x="0" y="0"/>
          <a:ext cx="0" cy="0"/>
          <a:chOff x="0" y="0"/>
          <a:chExt cx="0" cy="0"/>
        </a:xfrm>
      </p:grpSpPr>
      <p:sp>
        <p:nvSpPr>
          <p:cNvPr id="98" name="Google Shape;98;p23"/>
          <p:cNvSpPr txBox="1"/>
          <p:nvPr>
            <p:ph type="title"/>
          </p:nvPr>
        </p:nvSpPr>
        <p:spPr>
          <a:xfrm>
            <a:off x="761950" y="809375"/>
            <a:ext cx="5079900" cy="352500"/>
          </a:xfrm>
          <a:prstGeom prst="rect">
            <a:avLst/>
          </a:prstGeom>
          <a:noFill/>
          <a:ln>
            <a:noFill/>
          </a:ln>
        </p:spPr>
        <p:txBody>
          <a:bodyPr anchorCtr="0" anchor="b" bIns="0" lIns="0" spcFirstLastPara="1" rIns="228600" wrap="square" tIns="0">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p:txBody>
      </p:sp>
      <p:sp>
        <p:nvSpPr>
          <p:cNvPr id="99" name="Google Shape;99;p23"/>
          <p:cNvSpPr txBox="1"/>
          <p:nvPr>
            <p:ph idx="1" type="body"/>
          </p:nvPr>
        </p:nvSpPr>
        <p:spPr>
          <a:xfrm>
            <a:off x="761975" y="1514275"/>
            <a:ext cx="5079900" cy="2467200"/>
          </a:xfrm>
          <a:prstGeom prst="rect">
            <a:avLst/>
          </a:prstGeom>
          <a:noFill/>
          <a:ln>
            <a:noFill/>
          </a:ln>
        </p:spPr>
        <p:txBody>
          <a:bodyPr anchorCtr="0" anchor="t" bIns="0" lIns="0" spcFirstLastPara="1" rIns="228600" wrap="square" tIns="0">
            <a:noAutofit/>
          </a:bodyPr>
          <a:lstStyle>
            <a:lvl1pPr indent="-298450" lvl="0" marL="457200" algn="l">
              <a:lnSpc>
                <a:spcPct val="115000"/>
              </a:lnSpc>
              <a:spcBef>
                <a:spcPts val="0"/>
              </a:spcBef>
              <a:spcAft>
                <a:spcPts val="0"/>
              </a:spcAft>
              <a:buSzPts val="11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pic>
        <p:nvPicPr>
          <p:cNvPr id="100" name="Google Shape;100;p23"/>
          <p:cNvPicPr preferRelativeResize="0"/>
          <p:nvPr/>
        </p:nvPicPr>
        <p:blipFill rotWithShape="1">
          <a:blip r:embed="rId2">
            <a:alphaModFix/>
          </a:blip>
          <a:srcRect b="0" l="0" r="0" t="0"/>
          <a:stretch/>
        </p:blipFill>
        <p:spPr>
          <a:xfrm>
            <a:off x="264225" y="211355"/>
            <a:ext cx="299374" cy="313040"/>
          </a:xfrm>
          <a:prstGeom prst="rect">
            <a:avLst/>
          </a:prstGeom>
          <a:noFill/>
          <a:ln>
            <a:noFill/>
          </a:ln>
        </p:spPr>
      </p:pic>
      <p:pic>
        <p:nvPicPr>
          <p:cNvPr id="101" name="Google Shape;101;p23"/>
          <p:cNvPicPr preferRelativeResize="0"/>
          <p:nvPr/>
        </p:nvPicPr>
        <p:blipFill rotWithShape="1">
          <a:blip r:embed="rId3">
            <a:alphaModFix/>
          </a:blip>
          <a:srcRect b="0" l="0" r="0" t="0"/>
          <a:stretch/>
        </p:blipFill>
        <p:spPr>
          <a:xfrm>
            <a:off x="366803" y="-117275"/>
            <a:ext cx="956971" cy="97030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5_Content">
  <p:cSld name="CUSTOM_2_3">
    <p:spTree>
      <p:nvGrpSpPr>
        <p:cNvPr id="14" name="Shape 14"/>
        <p:cNvGrpSpPr/>
        <p:nvPr/>
      </p:nvGrpSpPr>
      <p:grpSpPr>
        <a:xfrm>
          <a:off x="0" y="0"/>
          <a:ext cx="0" cy="0"/>
          <a:chOff x="0" y="0"/>
          <a:chExt cx="0" cy="0"/>
        </a:xfrm>
      </p:grpSpPr>
      <p:sp>
        <p:nvSpPr>
          <p:cNvPr id="15" name="Google Shape;15;p6"/>
          <p:cNvSpPr txBox="1"/>
          <p:nvPr>
            <p:ph type="title"/>
          </p:nvPr>
        </p:nvSpPr>
        <p:spPr>
          <a:xfrm>
            <a:off x="761950" y="809575"/>
            <a:ext cx="5080200" cy="352200"/>
          </a:xfrm>
          <a:prstGeom prst="rect">
            <a:avLst/>
          </a:prstGeom>
          <a:noFill/>
          <a:ln>
            <a:noFill/>
          </a:ln>
        </p:spPr>
        <p:txBody>
          <a:bodyPr anchorCtr="0" anchor="t" bIns="0" lIns="0" spcFirstLastPara="1" rIns="228600" wrap="square" tIns="0">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p:txBody>
      </p:sp>
      <p:sp>
        <p:nvSpPr>
          <p:cNvPr id="16" name="Google Shape;16;p6"/>
          <p:cNvSpPr txBox="1"/>
          <p:nvPr>
            <p:ph idx="1" type="body"/>
          </p:nvPr>
        </p:nvSpPr>
        <p:spPr>
          <a:xfrm>
            <a:off x="762025" y="1514225"/>
            <a:ext cx="5080200" cy="2819700"/>
          </a:xfrm>
          <a:prstGeom prst="rect">
            <a:avLst/>
          </a:prstGeom>
          <a:noFill/>
          <a:ln>
            <a:noFill/>
          </a:ln>
        </p:spPr>
        <p:txBody>
          <a:bodyPr anchorCtr="0" anchor="t" bIns="0" lIns="0" spcFirstLastPara="1" rIns="228600" wrap="square" tIns="0">
            <a:noAutofit/>
          </a:bodyPr>
          <a:lstStyle>
            <a:lvl1pPr indent="-298450" lvl="0" marL="457200" algn="l">
              <a:lnSpc>
                <a:spcPct val="115000"/>
              </a:lnSpc>
              <a:spcBef>
                <a:spcPts val="0"/>
              </a:spcBef>
              <a:spcAft>
                <a:spcPts val="0"/>
              </a:spcAft>
              <a:buSzPts val="11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pic>
        <p:nvPicPr>
          <p:cNvPr id="17" name="Google Shape;17;p6"/>
          <p:cNvPicPr preferRelativeResize="0"/>
          <p:nvPr/>
        </p:nvPicPr>
        <p:blipFill rotWithShape="1">
          <a:blip r:embed="rId2">
            <a:alphaModFix/>
          </a:blip>
          <a:srcRect b="0" l="0" r="0" t="0"/>
          <a:stretch/>
        </p:blipFill>
        <p:spPr>
          <a:xfrm>
            <a:off x="264225" y="211355"/>
            <a:ext cx="299374" cy="313040"/>
          </a:xfrm>
          <a:prstGeom prst="rect">
            <a:avLst/>
          </a:prstGeom>
          <a:noFill/>
          <a:ln>
            <a:noFill/>
          </a:ln>
        </p:spPr>
      </p:pic>
      <p:pic>
        <p:nvPicPr>
          <p:cNvPr id="18" name="Google Shape;18;p6"/>
          <p:cNvPicPr preferRelativeResize="0"/>
          <p:nvPr/>
        </p:nvPicPr>
        <p:blipFill rotWithShape="1">
          <a:blip r:embed="rId3">
            <a:alphaModFix/>
          </a:blip>
          <a:srcRect b="0" l="0" r="0" t="0"/>
          <a:stretch/>
        </p:blipFill>
        <p:spPr>
          <a:xfrm>
            <a:off x="366803" y="-117275"/>
            <a:ext cx="956971" cy="97030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0_Chrome break">
  <p:cSld name="CUSTOM_3_1_1_1_1_1_1_1_1_1_1_1_3_1_2_1">
    <p:bg>
      <p:bgPr>
        <a:solidFill>
          <a:srgbClr val="FFFFFF"/>
        </a:solidFill>
      </p:bgPr>
    </p:bg>
    <p:spTree>
      <p:nvGrpSpPr>
        <p:cNvPr id="102" name="Shape 102"/>
        <p:cNvGrpSpPr/>
        <p:nvPr/>
      </p:nvGrpSpPr>
      <p:grpSpPr>
        <a:xfrm>
          <a:off x="0" y="0"/>
          <a:ext cx="0" cy="0"/>
          <a:chOff x="0" y="0"/>
          <a:chExt cx="0" cy="0"/>
        </a:xfrm>
      </p:grpSpPr>
      <p:sp>
        <p:nvSpPr>
          <p:cNvPr id="103" name="Google Shape;103;p24"/>
          <p:cNvSpPr txBox="1"/>
          <p:nvPr>
            <p:ph type="title"/>
          </p:nvPr>
        </p:nvSpPr>
        <p:spPr>
          <a:xfrm>
            <a:off x="761950" y="809375"/>
            <a:ext cx="5079900" cy="1762200"/>
          </a:xfrm>
          <a:prstGeom prst="rect">
            <a:avLst/>
          </a:prstGeom>
          <a:noFill/>
          <a:ln>
            <a:noFill/>
          </a:ln>
        </p:spPr>
        <p:txBody>
          <a:bodyPr anchorCtr="0" anchor="b" bIns="0" lIns="0" spcFirstLastPara="1" rIns="228600" wrap="square" tIns="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pic>
        <p:nvPicPr>
          <p:cNvPr id="104" name="Google Shape;104;p24"/>
          <p:cNvPicPr preferRelativeResize="0"/>
          <p:nvPr/>
        </p:nvPicPr>
        <p:blipFill rotWithShape="1">
          <a:blip r:embed="rId2">
            <a:alphaModFix/>
          </a:blip>
          <a:srcRect b="0" l="0" r="0" t="0"/>
          <a:stretch/>
        </p:blipFill>
        <p:spPr>
          <a:xfrm>
            <a:off x="264225" y="211355"/>
            <a:ext cx="299374" cy="313040"/>
          </a:xfrm>
          <a:prstGeom prst="rect">
            <a:avLst/>
          </a:prstGeom>
          <a:noFill/>
          <a:ln>
            <a:noFill/>
          </a:ln>
        </p:spPr>
      </p:pic>
      <p:pic>
        <p:nvPicPr>
          <p:cNvPr id="105" name="Google Shape;105;p24"/>
          <p:cNvPicPr preferRelativeResize="0"/>
          <p:nvPr/>
        </p:nvPicPr>
        <p:blipFill rotWithShape="1">
          <a:blip r:embed="rId3">
            <a:alphaModFix/>
          </a:blip>
          <a:srcRect b="0" l="0" r="0" t="0"/>
          <a:stretch/>
        </p:blipFill>
        <p:spPr>
          <a:xfrm>
            <a:off x="366803" y="-117275"/>
            <a:ext cx="956971" cy="97030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1_Chrome content">
  <p:cSld name="CUSTOM_3_1_1_1_1_1_1_1_1_1_1_1_2_1_1_2_1">
    <p:bg>
      <p:bgPr>
        <a:solidFill>
          <a:srgbClr val="FFFFFF"/>
        </a:solidFill>
      </p:bgPr>
    </p:bg>
    <p:spTree>
      <p:nvGrpSpPr>
        <p:cNvPr id="106" name="Shape 106"/>
        <p:cNvGrpSpPr/>
        <p:nvPr/>
      </p:nvGrpSpPr>
      <p:grpSpPr>
        <a:xfrm>
          <a:off x="0" y="0"/>
          <a:ext cx="0" cy="0"/>
          <a:chOff x="0" y="0"/>
          <a:chExt cx="0" cy="0"/>
        </a:xfrm>
      </p:grpSpPr>
      <p:sp>
        <p:nvSpPr>
          <p:cNvPr id="107" name="Google Shape;107;p25"/>
          <p:cNvSpPr txBox="1"/>
          <p:nvPr>
            <p:ph type="title"/>
          </p:nvPr>
        </p:nvSpPr>
        <p:spPr>
          <a:xfrm>
            <a:off x="761950" y="809375"/>
            <a:ext cx="5079900" cy="352500"/>
          </a:xfrm>
          <a:prstGeom prst="rect">
            <a:avLst/>
          </a:prstGeom>
          <a:noFill/>
          <a:ln>
            <a:noFill/>
          </a:ln>
        </p:spPr>
        <p:txBody>
          <a:bodyPr anchorCtr="0" anchor="b" bIns="0" lIns="0" spcFirstLastPara="1" rIns="228600" wrap="square" tIns="0">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p:txBody>
      </p:sp>
      <p:sp>
        <p:nvSpPr>
          <p:cNvPr id="108" name="Google Shape;108;p25"/>
          <p:cNvSpPr txBox="1"/>
          <p:nvPr>
            <p:ph idx="1" type="body"/>
          </p:nvPr>
        </p:nvSpPr>
        <p:spPr>
          <a:xfrm>
            <a:off x="761975" y="1514275"/>
            <a:ext cx="5079900" cy="2467200"/>
          </a:xfrm>
          <a:prstGeom prst="rect">
            <a:avLst/>
          </a:prstGeom>
          <a:noFill/>
          <a:ln>
            <a:noFill/>
          </a:ln>
        </p:spPr>
        <p:txBody>
          <a:bodyPr anchorCtr="0" anchor="t" bIns="0" lIns="0" spcFirstLastPara="1" rIns="228600" wrap="square" tIns="0">
            <a:noAutofit/>
          </a:bodyPr>
          <a:lstStyle>
            <a:lvl1pPr indent="-298450" lvl="0" marL="457200" algn="l">
              <a:lnSpc>
                <a:spcPct val="115000"/>
              </a:lnSpc>
              <a:spcBef>
                <a:spcPts val="0"/>
              </a:spcBef>
              <a:spcAft>
                <a:spcPts val="0"/>
              </a:spcAft>
              <a:buSzPts val="11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pic>
        <p:nvPicPr>
          <p:cNvPr id="109" name="Google Shape;109;p25"/>
          <p:cNvPicPr preferRelativeResize="0"/>
          <p:nvPr/>
        </p:nvPicPr>
        <p:blipFill rotWithShape="1">
          <a:blip r:embed="rId2">
            <a:alphaModFix/>
          </a:blip>
          <a:srcRect b="0" l="0" r="0" t="0"/>
          <a:stretch/>
        </p:blipFill>
        <p:spPr>
          <a:xfrm>
            <a:off x="264225" y="211355"/>
            <a:ext cx="299374" cy="313040"/>
          </a:xfrm>
          <a:prstGeom prst="rect">
            <a:avLst/>
          </a:prstGeom>
          <a:noFill/>
          <a:ln>
            <a:noFill/>
          </a:ln>
        </p:spPr>
      </p:pic>
      <p:pic>
        <p:nvPicPr>
          <p:cNvPr id="110" name="Google Shape;110;p25"/>
          <p:cNvPicPr preferRelativeResize="0"/>
          <p:nvPr/>
        </p:nvPicPr>
        <p:blipFill rotWithShape="1">
          <a:blip r:embed="rId3">
            <a:alphaModFix/>
          </a:blip>
          <a:srcRect b="0" l="0" r="0" t="0"/>
          <a:stretch/>
        </p:blipFill>
        <p:spPr>
          <a:xfrm>
            <a:off x="366803" y="-117275"/>
            <a:ext cx="956971" cy="970301"/>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2_G Suite break">
  <p:cSld name="CUSTOM_3_1_1_1_1_1_1_1_1_1_1_1_3_1_2_1_1">
    <p:bg>
      <p:bgPr>
        <a:solidFill>
          <a:srgbClr val="FFFFFF"/>
        </a:solidFill>
      </p:bgPr>
    </p:bg>
    <p:spTree>
      <p:nvGrpSpPr>
        <p:cNvPr id="111" name="Shape 111"/>
        <p:cNvGrpSpPr/>
        <p:nvPr/>
      </p:nvGrpSpPr>
      <p:grpSpPr>
        <a:xfrm>
          <a:off x="0" y="0"/>
          <a:ext cx="0" cy="0"/>
          <a:chOff x="0" y="0"/>
          <a:chExt cx="0" cy="0"/>
        </a:xfrm>
      </p:grpSpPr>
      <p:sp>
        <p:nvSpPr>
          <p:cNvPr id="112" name="Google Shape;112;p26"/>
          <p:cNvSpPr txBox="1"/>
          <p:nvPr>
            <p:ph type="title"/>
          </p:nvPr>
        </p:nvSpPr>
        <p:spPr>
          <a:xfrm>
            <a:off x="761950" y="809375"/>
            <a:ext cx="5079900" cy="1762200"/>
          </a:xfrm>
          <a:prstGeom prst="rect">
            <a:avLst/>
          </a:prstGeom>
          <a:noFill/>
          <a:ln>
            <a:noFill/>
          </a:ln>
        </p:spPr>
        <p:txBody>
          <a:bodyPr anchorCtr="0" anchor="b" bIns="0" lIns="0" spcFirstLastPara="1" rIns="228600" wrap="square" tIns="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pic>
        <p:nvPicPr>
          <p:cNvPr id="113" name="Google Shape;113;p26"/>
          <p:cNvPicPr preferRelativeResize="0"/>
          <p:nvPr/>
        </p:nvPicPr>
        <p:blipFill rotWithShape="1">
          <a:blip r:embed="rId2">
            <a:alphaModFix/>
          </a:blip>
          <a:srcRect b="0" l="0" r="0" t="0"/>
          <a:stretch/>
        </p:blipFill>
        <p:spPr>
          <a:xfrm>
            <a:off x="264225" y="211355"/>
            <a:ext cx="299374" cy="313040"/>
          </a:xfrm>
          <a:prstGeom prst="rect">
            <a:avLst/>
          </a:prstGeom>
          <a:noFill/>
          <a:ln>
            <a:noFill/>
          </a:ln>
        </p:spPr>
      </p:pic>
      <p:pic>
        <p:nvPicPr>
          <p:cNvPr id="114" name="Google Shape;114;p26"/>
          <p:cNvPicPr preferRelativeResize="0"/>
          <p:nvPr/>
        </p:nvPicPr>
        <p:blipFill rotWithShape="1">
          <a:blip r:embed="rId3">
            <a:alphaModFix/>
          </a:blip>
          <a:srcRect b="0" l="0" r="0" t="0"/>
          <a:stretch/>
        </p:blipFill>
        <p:spPr>
          <a:xfrm>
            <a:off x="366803" y="-117275"/>
            <a:ext cx="956971" cy="970301"/>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_G Suite content">
  <p:cSld name="CUSTOM_3_1_1_1_1_1_1_1_1_1_1_1_2_1_1_2_1_1">
    <p:bg>
      <p:bgPr>
        <a:solidFill>
          <a:srgbClr val="FFFFFF"/>
        </a:solidFill>
      </p:bgPr>
    </p:bg>
    <p:spTree>
      <p:nvGrpSpPr>
        <p:cNvPr id="115" name="Shape 115"/>
        <p:cNvGrpSpPr/>
        <p:nvPr/>
      </p:nvGrpSpPr>
      <p:grpSpPr>
        <a:xfrm>
          <a:off x="0" y="0"/>
          <a:ext cx="0" cy="0"/>
          <a:chOff x="0" y="0"/>
          <a:chExt cx="0" cy="0"/>
        </a:xfrm>
      </p:grpSpPr>
      <p:sp>
        <p:nvSpPr>
          <p:cNvPr id="116" name="Google Shape;116;p27"/>
          <p:cNvSpPr txBox="1"/>
          <p:nvPr>
            <p:ph type="title"/>
          </p:nvPr>
        </p:nvSpPr>
        <p:spPr>
          <a:xfrm>
            <a:off x="761950" y="809375"/>
            <a:ext cx="5079900" cy="352500"/>
          </a:xfrm>
          <a:prstGeom prst="rect">
            <a:avLst/>
          </a:prstGeom>
          <a:noFill/>
          <a:ln>
            <a:noFill/>
          </a:ln>
        </p:spPr>
        <p:txBody>
          <a:bodyPr anchorCtr="0" anchor="b" bIns="0" lIns="0" spcFirstLastPara="1" rIns="228600" wrap="square" tIns="0">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p:txBody>
      </p:sp>
      <p:sp>
        <p:nvSpPr>
          <p:cNvPr id="117" name="Google Shape;117;p27"/>
          <p:cNvSpPr txBox="1"/>
          <p:nvPr>
            <p:ph idx="1" type="body"/>
          </p:nvPr>
        </p:nvSpPr>
        <p:spPr>
          <a:xfrm>
            <a:off x="761975" y="1514275"/>
            <a:ext cx="5079900" cy="2467200"/>
          </a:xfrm>
          <a:prstGeom prst="rect">
            <a:avLst/>
          </a:prstGeom>
          <a:noFill/>
          <a:ln>
            <a:noFill/>
          </a:ln>
        </p:spPr>
        <p:txBody>
          <a:bodyPr anchorCtr="0" anchor="t" bIns="0" lIns="0" spcFirstLastPara="1" rIns="228600" wrap="square" tIns="0">
            <a:noAutofit/>
          </a:bodyPr>
          <a:lstStyle>
            <a:lvl1pPr indent="-298450" lvl="0" marL="457200" algn="l">
              <a:lnSpc>
                <a:spcPct val="115000"/>
              </a:lnSpc>
              <a:spcBef>
                <a:spcPts val="0"/>
              </a:spcBef>
              <a:spcAft>
                <a:spcPts val="0"/>
              </a:spcAft>
              <a:buSzPts val="11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pic>
        <p:nvPicPr>
          <p:cNvPr id="118" name="Google Shape;118;p27"/>
          <p:cNvPicPr preferRelativeResize="0"/>
          <p:nvPr/>
        </p:nvPicPr>
        <p:blipFill rotWithShape="1">
          <a:blip r:embed="rId2">
            <a:alphaModFix/>
          </a:blip>
          <a:srcRect b="0" l="0" r="0" t="0"/>
          <a:stretch/>
        </p:blipFill>
        <p:spPr>
          <a:xfrm>
            <a:off x="264225" y="211355"/>
            <a:ext cx="299374" cy="313040"/>
          </a:xfrm>
          <a:prstGeom prst="rect">
            <a:avLst/>
          </a:prstGeom>
          <a:noFill/>
          <a:ln>
            <a:noFill/>
          </a:ln>
        </p:spPr>
      </p:pic>
      <p:pic>
        <p:nvPicPr>
          <p:cNvPr id="119" name="Google Shape;119;p27"/>
          <p:cNvPicPr preferRelativeResize="0"/>
          <p:nvPr/>
        </p:nvPicPr>
        <p:blipFill rotWithShape="1">
          <a:blip r:embed="rId3">
            <a:alphaModFix/>
          </a:blip>
          <a:srcRect b="0" l="0" r="0" t="0"/>
          <a:stretch/>
        </p:blipFill>
        <p:spPr>
          <a:xfrm>
            <a:off x="366803" y="-117275"/>
            <a:ext cx="956971" cy="970301"/>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4_Blank">
  <p:cSld name="CUSTOM_4">
    <p:spTree>
      <p:nvGrpSpPr>
        <p:cNvPr id="120" name="Shape 120"/>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4_Break + image">
  <p:cSld name="CUSTOM_2_4">
    <p:spTree>
      <p:nvGrpSpPr>
        <p:cNvPr id="19" name="Shape 19"/>
        <p:cNvGrpSpPr/>
        <p:nvPr/>
      </p:nvGrpSpPr>
      <p:grpSpPr>
        <a:xfrm>
          <a:off x="0" y="0"/>
          <a:ext cx="0" cy="0"/>
          <a:chOff x="0" y="0"/>
          <a:chExt cx="0" cy="0"/>
        </a:xfrm>
      </p:grpSpPr>
      <p:sp>
        <p:nvSpPr>
          <p:cNvPr id="20" name="Google Shape;20;p7"/>
          <p:cNvSpPr txBox="1"/>
          <p:nvPr>
            <p:ph type="title"/>
          </p:nvPr>
        </p:nvSpPr>
        <p:spPr>
          <a:xfrm>
            <a:off x="761950" y="809375"/>
            <a:ext cx="3175200" cy="1762500"/>
          </a:xfrm>
          <a:prstGeom prst="rect">
            <a:avLst/>
          </a:prstGeom>
          <a:noFill/>
          <a:ln>
            <a:noFill/>
          </a:ln>
        </p:spPr>
        <p:txBody>
          <a:bodyPr anchorCtr="0" anchor="b" bIns="0" lIns="0" spcFirstLastPara="1" rIns="228600" wrap="square" tIns="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pic>
        <p:nvPicPr>
          <p:cNvPr id="21" name="Google Shape;21;p7"/>
          <p:cNvPicPr preferRelativeResize="0"/>
          <p:nvPr/>
        </p:nvPicPr>
        <p:blipFill rotWithShape="1">
          <a:blip r:embed="rId2">
            <a:alphaModFix/>
          </a:blip>
          <a:srcRect b="0" l="0" r="0" t="0"/>
          <a:stretch/>
        </p:blipFill>
        <p:spPr>
          <a:xfrm>
            <a:off x="264225" y="211355"/>
            <a:ext cx="299374" cy="313040"/>
          </a:xfrm>
          <a:prstGeom prst="rect">
            <a:avLst/>
          </a:prstGeom>
          <a:noFill/>
          <a:ln>
            <a:noFill/>
          </a:ln>
        </p:spPr>
      </p:pic>
      <p:pic>
        <p:nvPicPr>
          <p:cNvPr id="22" name="Google Shape;22;p7"/>
          <p:cNvPicPr preferRelativeResize="0"/>
          <p:nvPr/>
        </p:nvPicPr>
        <p:blipFill rotWithShape="1">
          <a:blip r:embed="rId3">
            <a:alphaModFix/>
          </a:blip>
          <a:srcRect b="0" l="0" r="0" t="0"/>
          <a:stretch/>
        </p:blipFill>
        <p:spPr>
          <a:xfrm>
            <a:off x="366803" y="-117275"/>
            <a:ext cx="956971" cy="97030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_Title + photo">
  <p:cSld name="CUSTOM_1">
    <p:spTree>
      <p:nvGrpSpPr>
        <p:cNvPr id="23" name="Shape 23"/>
        <p:cNvGrpSpPr/>
        <p:nvPr/>
      </p:nvGrpSpPr>
      <p:grpSpPr>
        <a:xfrm>
          <a:off x="0" y="0"/>
          <a:ext cx="0" cy="0"/>
          <a:chOff x="0" y="0"/>
          <a:chExt cx="0" cy="0"/>
        </a:xfrm>
      </p:grpSpPr>
      <p:sp>
        <p:nvSpPr>
          <p:cNvPr id="24" name="Google Shape;24;p8"/>
          <p:cNvSpPr txBox="1"/>
          <p:nvPr>
            <p:ph type="title"/>
          </p:nvPr>
        </p:nvSpPr>
        <p:spPr>
          <a:xfrm>
            <a:off x="761950" y="2219400"/>
            <a:ext cx="3174900" cy="1762200"/>
          </a:xfrm>
          <a:prstGeom prst="rect">
            <a:avLst/>
          </a:prstGeom>
          <a:noFill/>
          <a:ln>
            <a:noFill/>
          </a:ln>
        </p:spPr>
        <p:txBody>
          <a:bodyPr anchorCtr="0" anchor="t" bIns="0" lIns="0" spcFirstLastPara="1" rIns="228600" wrap="square" tIns="0">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pic>
        <p:nvPicPr>
          <p:cNvPr id="25" name="Google Shape;25;p8"/>
          <p:cNvPicPr preferRelativeResize="0"/>
          <p:nvPr/>
        </p:nvPicPr>
        <p:blipFill rotWithShape="1">
          <a:blip r:embed="rId2">
            <a:alphaModFix/>
          </a:blip>
          <a:srcRect b="0" l="0" r="0" t="0"/>
          <a:stretch/>
        </p:blipFill>
        <p:spPr>
          <a:xfrm>
            <a:off x="264225" y="341750"/>
            <a:ext cx="432605" cy="437250"/>
          </a:xfrm>
          <a:prstGeom prst="rect">
            <a:avLst/>
          </a:prstGeom>
          <a:noFill/>
          <a:ln>
            <a:noFill/>
          </a:ln>
        </p:spPr>
      </p:pic>
      <p:pic>
        <p:nvPicPr>
          <p:cNvPr id="26" name="Google Shape;26;p8"/>
          <p:cNvPicPr preferRelativeResize="0"/>
          <p:nvPr/>
        </p:nvPicPr>
        <p:blipFill rotWithShape="1">
          <a:blip r:embed="rId3">
            <a:alphaModFix/>
          </a:blip>
          <a:srcRect b="0" l="0" r="0" t="0"/>
          <a:stretch/>
        </p:blipFill>
        <p:spPr>
          <a:xfrm>
            <a:off x="412453" y="-117275"/>
            <a:ext cx="1382856" cy="13553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_Break">
  <p:cSld name="CUSTOM_2">
    <p:spTree>
      <p:nvGrpSpPr>
        <p:cNvPr id="27" name="Shape 27"/>
        <p:cNvGrpSpPr/>
        <p:nvPr/>
      </p:nvGrpSpPr>
      <p:grpSpPr>
        <a:xfrm>
          <a:off x="0" y="0"/>
          <a:ext cx="0" cy="0"/>
          <a:chOff x="0" y="0"/>
          <a:chExt cx="0" cy="0"/>
        </a:xfrm>
      </p:grpSpPr>
      <p:sp>
        <p:nvSpPr>
          <p:cNvPr id="28" name="Google Shape;28;p9"/>
          <p:cNvSpPr txBox="1"/>
          <p:nvPr>
            <p:ph type="title"/>
          </p:nvPr>
        </p:nvSpPr>
        <p:spPr>
          <a:xfrm>
            <a:off x="761950" y="809375"/>
            <a:ext cx="5080200" cy="1762500"/>
          </a:xfrm>
          <a:prstGeom prst="rect">
            <a:avLst/>
          </a:prstGeom>
          <a:noFill/>
          <a:ln>
            <a:noFill/>
          </a:ln>
        </p:spPr>
        <p:txBody>
          <a:bodyPr anchorCtr="0" anchor="b" bIns="0" lIns="0" spcFirstLastPara="1" rIns="228600" wrap="square" tIns="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pic>
        <p:nvPicPr>
          <p:cNvPr id="29" name="Google Shape;29;p9"/>
          <p:cNvPicPr preferRelativeResize="0"/>
          <p:nvPr/>
        </p:nvPicPr>
        <p:blipFill rotWithShape="1">
          <a:blip r:embed="rId2">
            <a:alphaModFix/>
          </a:blip>
          <a:srcRect b="0" l="0" r="0" t="0"/>
          <a:stretch/>
        </p:blipFill>
        <p:spPr>
          <a:xfrm>
            <a:off x="264225" y="211355"/>
            <a:ext cx="299374" cy="313040"/>
          </a:xfrm>
          <a:prstGeom prst="rect">
            <a:avLst/>
          </a:prstGeom>
          <a:noFill/>
          <a:ln>
            <a:noFill/>
          </a:ln>
        </p:spPr>
      </p:pic>
      <p:pic>
        <p:nvPicPr>
          <p:cNvPr id="30" name="Google Shape;30;p9"/>
          <p:cNvPicPr preferRelativeResize="0"/>
          <p:nvPr/>
        </p:nvPicPr>
        <p:blipFill rotWithShape="1">
          <a:blip r:embed="rId3">
            <a:alphaModFix/>
          </a:blip>
          <a:srcRect b="0" l="0" r="0" t="0"/>
          <a:stretch/>
        </p:blipFill>
        <p:spPr>
          <a:xfrm>
            <a:off x="366803" y="-117275"/>
            <a:ext cx="956971" cy="97030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6_Two columns">
  <p:cSld name="CUSTOM_2_2">
    <p:spTree>
      <p:nvGrpSpPr>
        <p:cNvPr id="31" name="Shape 31"/>
        <p:cNvGrpSpPr/>
        <p:nvPr/>
      </p:nvGrpSpPr>
      <p:grpSpPr>
        <a:xfrm>
          <a:off x="0" y="0"/>
          <a:ext cx="0" cy="0"/>
          <a:chOff x="0" y="0"/>
          <a:chExt cx="0" cy="0"/>
        </a:xfrm>
      </p:grpSpPr>
      <p:sp>
        <p:nvSpPr>
          <p:cNvPr id="32" name="Google Shape;32;p10"/>
          <p:cNvSpPr txBox="1"/>
          <p:nvPr>
            <p:ph type="title"/>
          </p:nvPr>
        </p:nvSpPr>
        <p:spPr>
          <a:xfrm>
            <a:off x="761950" y="809575"/>
            <a:ext cx="5080200" cy="352200"/>
          </a:xfrm>
          <a:prstGeom prst="rect">
            <a:avLst/>
          </a:prstGeom>
          <a:noFill/>
          <a:ln>
            <a:noFill/>
          </a:ln>
        </p:spPr>
        <p:txBody>
          <a:bodyPr anchorCtr="0" anchor="t" bIns="0" lIns="0" spcFirstLastPara="1" rIns="228600" wrap="square" tIns="0">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p:txBody>
      </p:sp>
      <p:sp>
        <p:nvSpPr>
          <p:cNvPr id="33" name="Google Shape;33;p10"/>
          <p:cNvSpPr txBox="1"/>
          <p:nvPr>
            <p:ph idx="1" type="body"/>
          </p:nvPr>
        </p:nvSpPr>
        <p:spPr>
          <a:xfrm>
            <a:off x="762025" y="1514225"/>
            <a:ext cx="3810000" cy="2819700"/>
          </a:xfrm>
          <a:prstGeom prst="rect">
            <a:avLst/>
          </a:prstGeom>
          <a:noFill/>
          <a:ln>
            <a:noFill/>
          </a:ln>
        </p:spPr>
        <p:txBody>
          <a:bodyPr anchorCtr="0" anchor="t" bIns="0" lIns="0" spcFirstLastPara="1" rIns="228600" wrap="square" tIns="0">
            <a:noAutofit/>
          </a:bodyPr>
          <a:lstStyle>
            <a:lvl1pPr indent="-298450" lvl="0" marL="457200" algn="l">
              <a:lnSpc>
                <a:spcPct val="115000"/>
              </a:lnSpc>
              <a:spcBef>
                <a:spcPts val="0"/>
              </a:spcBef>
              <a:spcAft>
                <a:spcPts val="0"/>
              </a:spcAft>
              <a:buSzPts val="11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34" name="Google Shape;34;p10"/>
          <p:cNvSpPr txBox="1"/>
          <p:nvPr>
            <p:ph idx="2" type="body"/>
          </p:nvPr>
        </p:nvSpPr>
        <p:spPr>
          <a:xfrm>
            <a:off x="4571950" y="1514225"/>
            <a:ext cx="3810000" cy="2819700"/>
          </a:xfrm>
          <a:prstGeom prst="rect">
            <a:avLst/>
          </a:prstGeom>
          <a:noFill/>
          <a:ln>
            <a:noFill/>
          </a:ln>
        </p:spPr>
        <p:txBody>
          <a:bodyPr anchorCtr="0" anchor="t" bIns="0" lIns="0" spcFirstLastPara="1" rIns="228600" wrap="square" tIns="0">
            <a:noAutofit/>
          </a:bodyPr>
          <a:lstStyle>
            <a:lvl1pPr indent="-298450" lvl="0" marL="457200" algn="l">
              <a:lnSpc>
                <a:spcPct val="115000"/>
              </a:lnSpc>
              <a:spcBef>
                <a:spcPts val="0"/>
              </a:spcBef>
              <a:spcAft>
                <a:spcPts val="0"/>
              </a:spcAft>
              <a:buSzPts val="11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pic>
        <p:nvPicPr>
          <p:cNvPr id="35" name="Google Shape;35;p10"/>
          <p:cNvPicPr preferRelativeResize="0"/>
          <p:nvPr/>
        </p:nvPicPr>
        <p:blipFill rotWithShape="1">
          <a:blip r:embed="rId2">
            <a:alphaModFix/>
          </a:blip>
          <a:srcRect b="0" l="0" r="0" t="0"/>
          <a:stretch/>
        </p:blipFill>
        <p:spPr>
          <a:xfrm>
            <a:off x="264225" y="211355"/>
            <a:ext cx="299374" cy="313040"/>
          </a:xfrm>
          <a:prstGeom prst="rect">
            <a:avLst/>
          </a:prstGeom>
          <a:noFill/>
          <a:ln>
            <a:noFill/>
          </a:ln>
        </p:spPr>
      </p:pic>
      <p:pic>
        <p:nvPicPr>
          <p:cNvPr id="36" name="Google Shape;36;p10"/>
          <p:cNvPicPr preferRelativeResize="0"/>
          <p:nvPr/>
        </p:nvPicPr>
        <p:blipFill rotWithShape="1">
          <a:blip r:embed="rId3">
            <a:alphaModFix/>
          </a:blip>
          <a:srcRect b="0" l="0" r="0" t="0"/>
          <a:stretch/>
        </p:blipFill>
        <p:spPr>
          <a:xfrm>
            <a:off x="366803" y="-117275"/>
            <a:ext cx="956971" cy="970301"/>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7_Three columns">
  <p:cSld name="CUSTOM_3">
    <p:spTree>
      <p:nvGrpSpPr>
        <p:cNvPr id="37" name="Shape 37"/>
        <p:cNvGrpSpPr/>
        <p:nvPr/>
      </p:nvGrpSpPr>
      <p:grpSpPr>
        <a:xfrm>
          <a:off x="0" y="0"/>
          <a:ext cx="0" cy="0"/>
          <a:chOff x="0" y="0"/>
          <a:chExt cx="0" cy="0"/>
        </a:xfrm>
      </p:grpSpPr>
      <p:sp>
        <p:nvSpPr>
          <p:cNvPr id="38" name="Google Shape;38;p11"/>
          <p:cNvSpPr txBox="1"/>
          <p:nvPr>
            <p:ph type="title"/>
          </p:nvPr>
        </p:nvSpPr>
        <p:spPr>
          <a:xfrm>
            <a:off x="761950" y="809575"/>
            <a:ext cx="5080200" cy="352200"/>
          </a:xfrm>
          <a:prstGeom prst="rect">
            <a:avLst/>
          </a:prstGeom>
          <a:noFill/>
          <a:ln>
            <a:noFill/>
          </a:ln>
        </p:spPr>
        <p:txBody>
          <a:bodyPr anchorCtr="0" anchor="t" bIns="0" lIns="0" spcFirstLastPara="1" rIns="228600" wrap="square" tIns="0">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p:txBody>
      </p:sp>
      <p:sp>
        <p:nvSpPr>
          <p:cNvPr id="39" name="Google Shape;39;p11"/>
          <p:cNvSpPr txBox="1"/>
          <p:nvPr>
            <p:ph idx="1" type="body"/>
          </p:nvPr>
        </p:nvSpPr>
        <p:spPr>
          <a:xfrm>
            <a:off x="761950" y="1514225"/>
            <a:ext cx="2540100" cy="2819700"/>
          </a:xfrm>
          <a:prstGeom prst="rect">
            <a:avLst/>
          </a:prstGeom>
          <a:noFill/>
          <a:ln>
            <a:noFill/>
          </a:ln>
        </p:spPr>
        <p:txBody>
          <a:bodyPr anchorCtr="0" anchor="t" bIns="0" lIns="0" spcFirstLastPara="1" rIns="228600" wrap="square" tIns="0">
            <a:noAutofit/>
          </a:bodyPr>
          <a:lstStyle>
            <a:lvl1pPr indent="-298450" lvl="0" marL="457200" algn="l">
              <a:lnSpc>
                <a:spcPct val="115000"/>
              </a:lnSpc>
              <a:spcBef>
                <a:spcPts val="0"/>
              </a:spcBef>
              <a:spcAft>
                <a:spcPts val="0"/>
              </a:spcAft>
              <a:buSzPts val="11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40" name="Google Shape;40;p11"/>
          <p:cNvSpPr txBox="1"/>
          <p:nvPr>
            <p:ph idx="2" type="body"/>
          </p:nvPr>
        </p:nvSpPr>
        <p:spPr>
          <a:xfrm>
            <a:off x="3301950" y="1514225"/>
            <a:ext cx="2540100" cy="2819700"/>
          </a:xfrm>
          <a:prstGeom prst="rect">
            <a:avLst/>
          </a:prstGeom>
          <a:noFill/>
          <a:ln>
            <a:noFill/>
          </a:ln>
        </p:spPr>
        <p:txBody>
          <a:bodyPr anchorCtr="0" anchor="t" bIns="0" lIns="0" spcFirstLastPara="1" rIns="228600" wrap="square" tIns="0">
            <a:noAutofit/>
          </a:bodyPr>
          <a:lstStyle>
            <a:lvl1pPr indent="-298450" lvl="0" marL="457200" algn="l">
              <a:lnSpc>
                <a:spcPct val="115000"/>
              </a:lnSpc>
              <a:spcBef>
                <a:spcPts val="0"/>
              </a:spcBef>
              <a:spcAft>
                <a:spcPts val="0"/>
              </a:spcAft>
              <a:buSzPts val="11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41" name="Google Shape;41;p11"/>
          <p:cNvSpPr txBox="1"/>
          <p:nvPr>
            <p:ph idx="3" type="body"/>
          </p:nvPr>
        </p:nvSpPr>
        <p:spPr>
          <a:xfrm>
            <a:off x="5841900" y="1514225"/>
            <a:ext cx="2540100" cy="2819700"/>
          </a:xfrm>
          <a:prstGeom prst="rect">
            <a:avLst/>
          </a:prstGeom>
          <a:noFill/>
          <a:ln>
            <a:noFill/>
          </a:ln>
        </p:spPr>
        <p:txBody>
          <a:bodyPr anchorCtr="0" anchor="t" bIns="0" lIns="0" spcFirstLastPara="1" rIns="228600" wrap="square" tIns="0">
            <a:noAutofit/>
          </a:bodyPr>
          <a:lstStyle>
            <a:lvl1pPr indent="-298450" lvl="0" marL="457200" algn="l">
              <a:lnSpc>
                <a:spcPct val="115000"/>
              </a:lnSpc>
              <a:spcBef>
                <a:spcPts val="0"/>
              </a:spcBef>
              <a:spcAft>
                <a:spcPts val="0"/>
              </a:spcAft>
              <a:buSzPts val="11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pic>
        <p:nvPicPr>
          <p:cNvPr id="42" name="Google Shape;42;p11"/>
          <p:cNvPicPr preferRelativeResize="0"/>
          <p:nvPr/>
        </p:nvPicPr>
        <p:blipFill rotWithShape="1">
          <a:blip r:embed="rId2">
            <a:alphaModFix/>
          </a:blip>
          <a:srcRect b="0" l="0" r="0" t="0"/>
          <a:stretch/>
        </p:blipFill>
        <p:spPr>
          <a:xfrm>
            <a:off x="264225" y="211355"/>
            <a:ext cx="299374" cy="313040"/>
          </a:xfrm>
          <a:prstGeom prst="rect">
            <a:avLst/>
          </a:prstGeom>
          <a:noFill/>
          <a:ln>
            <a:noFill/>
          </a:ln>
        </p:spPr>
      </p:pic>
      <p:pic>
        <p:nvPicPr>
          <p:cNvPr id="43" name="Google Shape;43;p11"/>
          <p:cNvPicPr preferRelativeResize="0"/>
          <p:nvPr/>
        </p:nvPicPr>
        <p:blipFill rotWithShape="1">
          <a:blip r:embed="rId3">
            <a:alphaModFix/>
          </a:blip>
          <a:srcRect b="0" l="0" r="0" t="0"/>
          <a:stretch/>
        </p:blipFill>
        <p:spPr>
          <a:xfrm>
            <a:off x="366803" y="-117275"/>
            <a:ext cx="956971" cy="970301"/>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8_Four columns">
  <p:cSld name="CUSTOM_3_1">
    <p:spTree>
      <p:nvGrpSpPr>
        <p:cNvPr id="44" name="Shape 44"/>
        <p:cNvGrpSpPr/>
        <p:nvPr/>
      </p:nvGrpSpPr>
      <p:grpSpPr>
        <a:xfrm>
          <a:off x="0" y="0"/>
          <a:ext cx="0" cy="0"/>
          <a:chOff x="0" y="0"/>
          <a:chExt cx="0" cy="0"/>
        </a:xfrm>
      </p:grpSpPr>
      <p:sp>
        <p:nvSpPr>
          <p:cNvPr id="45" name="Google Shape;45;p12"/>
          <p:cNvSpPr txBox="1"/>
          <p:nvPr>
            <p:ph type="title"/>
          </p:nvPr>
        </p:nvSpPr>
        <p:spPr>
          <a:xfrm>
            <a:off x="761950" y="809575"/>
            <a:ext cx="5080200" cy="352200"/>
          </a:xfrm>
          <a:prstGeom prst="rect">
            <a:avLst/>
          </a:prstGeom>
          <a:noFill/>
          <a:ln>
            <a:noFill/>
          </a:ln>
        </p:spPr>
        <p:txBody>
          <a:bodyPr anchorCtr="0" anchor="t" bIns="0" lIns="0" spcFirstLastPara="1" rIns="228600" wrap="square" tIns="0">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p:txBody>
      </p:sp>
      <p:sp>
        <p:nvSpPr>
          <p:cNvPr id="46" name="Google Shape;46;p12"/>
          <p:cNvSpPr txBox="1"/>
          <p:nvPr>
            <p:ph idx="1" type="body"/>
          </p:nvPr>
        </p:nvSpPr>
        <p:spPr>
          <a:xfrm>
            <a:off x="761950" y="1514225"/>
            <a:ext cx="1905000" cy="2819700"/>
          </a:xfrm>
          <a:prstGeom prst="rect">
            <a:avLst/>
          </a:prstGeom>
          <a:noFill/>
          <a:ln>
            <a:noFill/>
          </a:ln>
        </p:spPr>
        <p:txBody>
          <a:bodyPr anchorCtr="0" anchor="t" bIns="0" lIns="0" spcFirstLastPara="1" rIns="228600" wrap="square" tIns="0">
            <a:noAutofit/>
          </a:bodyPr>
          <a:lstStyle>
            <a:lvl1pPr indent="-298450" lvl="0" marL="457200" algn="l">
              <a:lnSpc>
                <a:spcPct val="115000"/>
              </a:lnSpc>
              <a:spcBef>
                <a:spcPts val="0"/>
              </a:spcBef>
              <a:spcAft>
                <a:spcPts val="0"/>
              </a:spcAft>
              <a:buSzPts val="11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47" name="Google Shape;47;p12"/>
          <p:cNvSpPr txBox="1"/>
          <p:nvPr>
            <p:ph idx="2" type="body"/>
          </p:nvPr>
        </p:nvSpPr>
        <p:spPr>
          <a:xfrm>
            <a:off x="2666938" y="1514225"/>
            <a:ext cx="1905000" cy="2819700"/>
          </a:xfrm>
          <a:prstGeom prst="rect">
            <a:avLst/>
          </a:prstGeom>
          <a:noFill/>
          <a:ln>
            <a:noFill/>
          </a:ln>
        </p:spPr>
        <p:txBody>
          <a:bodyPr anchorCtr="0" anchor="t" bIns="0" lIns="0" spcFirstLastPara="1" rIns="228600" wrap="square" tIns="0">
            <a:noAutofit/>
          </a:bodyPr>
          <a:lstStyle>
            <a:lvl1pPr indent="-298450" lvl="0" marL="457200" algn="l">
              <a:lnSpc>
                <a:spcPct val="115000"/>
              </a:lnSpc>
              <a:spcBef>
                <a:spcPts val="0"/>
              </a:spcBef>
              <a:spcAft>
                <a:spcPts val="0"/>
              </a:spcAft>
              <a:buSzPts val="11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48" name="Google Shape;48;p12"/>
          <p:cNvSpPr txBox="1"/>
          <p:nvPr>
            <p:ph idx="3" type="body"/>
          </p:nvPr>
        </p:nvSpPr>
        <p:spPr>
          <a:xfrm>
            <a:off x="4571888" y="1514225"/>
            <a:ext cx="1905000" cy="2819700"/>
          </a:xfrm>
          <a:prstGeom prst="rect">
            <a:avLst/>
          </a:prstGeom>
          <a:noFill/>
          <a:ln>
            <a:noFill/>
          </a:ln>
        </p:spPr>
        <p:txBody>
          <a:bodyPr anchorCtr="0" anchor="t" bIns="0" lIns="0" spcFirstLastPara="1" rIns="228600" wrap="square" tIns="0">
            <a:noAutofit/>
          </a:bodyPr>
          <a:lstStyle>
            <a:lvl1pPr indent="-298450" lvl="0" marL="457200" algn="l">
              <a:lnSpc>
                <a:spcPct val="115000"/>
              </a:lnSpc>
              <a:spcBef>
                <a:spcPts val="0"/>
              </a:spcBef>
              <a:spcAft>
                <a:spcPts val="0"/>
              </a:spcAft>
              <a:buSzPts val="11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49" name="Google Shape;49;p12"/>
          <p:cNvSpPr txBox="1"/>
          <p:nvPr>
            <p:ph idx="4" type="body"/>
          </p:nvPr>
        </p:nvSpPr>
        <p:spPr>
          <a:xfrm>
            <a:off x="6476938" y="1514225"/>
            <a:ext cx="1905000" cy="2819700"/>
          </a:xfrm>
          <a:prstGeom prst="rect">
            <a:avLst/>
          </a:prstGeom>
          <a:noFill/>
          <a:ln>
            <a:noFill/>
          </a:ln>
        </p:spPr>
        <p:txBody>
          <a:bodyPr anchorCtr="0" anchor="t" bIns="0" lIns="0" spcFirstLastPara="1" rIns="228600" wrap="square" tIns="0">
            <a:noAutofit/>
          </a:bodyPr>
          <a:lstStyle>
            <a:lvl1pPr indent="-298450" lvl="0" marL="457200" algn="l">
              <a:lnSpc>
                <a:spcPct val="115000"/>
              </a:lnSpc>
              <a:spcBef>
                <a:spcPts val="0"/>
              </a:spcBef>
              <a:spcAft>
                <a:spcPts val="0"/>
              </a:spcAft>
              <a:buSzPts val="11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pic>
        <p:nvPicPr>
          <p:cNvPr id="50" name="Google Shape;50;p12"/>
          <p:cNvPicPr preferRelativeResize="0"/>
          <p:nvPr/>
        </p:nvPicPr>
        <p:blipFill rotWithShape="1">
          <a:blip r:embed="rId2">
            <a:alphaModFix/>
          </a:blip>
          <a:srcRect b="0" l="0" r="0" t="0"/>
          <a:stretch/>
        </p:blipFill>
        <p:spPr>
          <a:xfrm>
            <a:off x="264225" y="211355"/>
            <a:ext cx="299374" cy="313040"/>
          </a:xfrm>
          <a:prstGeom prst="rect">
            <a:avLst/>
          </a:prstGeom>
          <a:noFill/>
          <a:ln>
            <a:noFill/>
          </a:ln>
        </p:spPr>
      </p:pic>
      <p:pic>
        <p:nvPicPr>
          <p:cNvPr id="51" name="Google Shape;51;p12"/>
          <p:cNvPicPr preferRelativeResize="0"/>
          <p:nvPr/>
        </p:nvPicPr>
        <p:blipFill rotWithShape="1">
          <a:blip r:embed="rId3">
            <a:alphaModFix/>
          </a:blip>
          <a:srcRect b="0" l="0" r="0" t="0"/>
          <a:stretch/>
        </p:blipFill>
        <p:spPr>
          <a:xfrm>
            <a:off x="366803" y="-117275"/>
            <a:ext cx="956971" cy="970301"/>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9_Quote">
  <p:cSld name="CUSTOM_3_1_1_1_1_1_2">
    <p:spTree>
      <p:nvGrpSpPr>
        <p:cNvPr id="52" name="Shape 52"/>
        <p:cNvGrpSpPr/>
        <p:nvPr/>
      </p:nvGrpSpPr>
      <p:grpSpPr>
        <a:xfrm>
          <a:off x="0" y="0"/>
          <a:ext cx="0" cy="0"/>
          <a:chOff x="0" y="0"/>
          <a:chExt cx="0" cy="0"/>
        </a:xfrm>
      </p:grpSpPr>
      <p:sp>
        <p:nvSpPr>
          <p:cNvPr id="53" name="Google Shape;53;p13"/>
          <p:cNvSpPr txBox="1"/>
          <p:nvPr>
            <p:ph type="title"/>
          </p:nvPr>
        </p:nvSpPr>
        <p:spPr>
          <a:xfrm>
            <a:off x="761950" y="1161825"/>
            <a:ext cx="5715000" cy="1762200"/>
          </a:xfrm>
          <a:prstGeom prst="rect">
            <a:avLst/>
          </a:prstGeom>
          <a:noFill/>
          <a:ln>
            <a:noFill/>
          </a:ln>
        </p:spPr>
        <p:txBody>
          <a:bodyPr anchorCtr="0" anchor="b" bIns="0" lIns="0" spcFirstLastPara="1" rIns="228600" wrap="square" tIns="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54" name="Google Shape;54;p13"/>
          <p:cNvSpPr txBox="1"/>
          <p:nvPr>
            <p:ph idx="1" type="body"/>
          </p:nvPr>
        </p:nvSpPr>
        <p:spPr>
          <a:xfrm>
            <a:off x="762000" y="3276400"/>
            <a:ext cx="2540100" cy="1057200"/>
          </a:xfrm>
          <a:prstGeom prst="rect">
            <a:avLst/>
          </a:prstGeom>
          <a:noFill/>
          <a:ln>
            <a:noFill/>
          </a:ln>
        </p:spPr>
        <p:txBody>
          <a:bodyPr anchorCtr="0" anchor="t" bIns="0" lIns="0" spcFirstLastPara="1" rIns="228600" wrap="square" tIns="0">
            <a:noAutofit/>
          </a:bodyPr>
          <a:lstStyle>
            <a:lvl1pPr indent="-298450" lvl="0" marL="457200" algn="l">
              <a:lnSpc>
                <a:spcPct val="115000"/>
              </a:lnSpc>
              <a:spcBef>
                <a:spcPts val="0"/>
              </a:spcBef>
              <a:spcAft>
                <a:spcPts val="0"/>
              </a:spcAft>
              <a:buSzPts val="11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pic>
        <p:nvPicPr>
          <p:cNvPr id="55" name="Google Shape;55;p13"/>
          <p:cNvPicPr preferRelativeResize="0"/>
          <p:nvPr/>
        </p:nvPicPr>
        <p:blipFill rotWithShape="1">
          <a:blip r:embed="rId2">
            <a:alphaModFix/>
          </a:blip>
          <a:srcRect b="0" l="0" r="0" t="0"/>
          <a:stretch/>
        </p:blipFill>
        <p:spPr>
          <a:xfrm>
            <a:off x="264225" y="211355"/>
            <a:ext cx="299374" cy="313040"/>
          </a:xfrm>
          <a:prstGeom prst="rect">
            <a:avLst/>
          </a:prstGeom>
          <a:noFill/>
          <a:ln>
            <a:noFill/>
          </a:ln>
        </p:spPr>
      </p:pic>
      <p:pic>
        <p:nvPicPr>
          <p:cNvPr id="56" name="Google Shape;56;p13"/>
          <p:cNvPicPr preferRelativeResize="0"/>
          <p:nvPr/>
        </p:nvPicPr>
        <p:blipFill rotWithShape="1">
          <a:blip r:embed="rId3">
            <a:alphaModFix/>
          </a:blip>
          <a:srcRect b="0" l="0" r="0" t="0"/>
          <a:stretch/>
        </p:blipFill>
        <p:spPr>
          <a:xfrm>
            <a:off x="366803" y="-117275"/>
            <a:ext cx="956971" cy="970301"/>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4"/>
          <p:cNvSpPr txBox="1"/>
          <p:nvPr>
            <p:ph type="title"/>
          </p:nvPr>
        </p:nvSpPr>
        <p:spPr>
          <a:xfrm>
            <a:off x="761950" y="457175"/>
            <a:ext cx="5080200" cy="352200"/>
          </a:xfrm>
          <a:prstGeom prst="rect">
            <a:avLst/>
          </a:prstGeom>
          <a:noFill/>
          <a:ln>
            <a:noFill/>
          </a:ln>
        </p:spPr>
        <p:txBody>
          <a:bodyPr anchorCtr="0" anchor="t" bIns="0" lIns="0" spcFirstLastPara="1" rIns="228600" wrap="square" tIns="0">
            <a:noAutofit/>
          </a:bodyPr>
          <a:lstStyle>
            <a:lvl1pPr lvl="0" marR="0" rtl="0" algn="l">
              <a:lnSpc>
                <a:spcPct val="100000"/>
              </a:lnSpc>
              <a:spcBef>
                <a:spcPts val="0"/>
              </a:spcBef>
              <a:spcAft>
                <a:spcPts val="0"/>
              </a:spcAft>
              <a:buClr>
                <a:srgbClr val="000000"/>
              </a:buClr>
              <a:buSzPts val="2400"/>
              <a:buFont typeface="Arial"/>
              <a:buNone/>
              <a:defRPr b="1" i="0" sz="2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2400"/>
              <a:buFont typeface="Arial"/>
              <a:buNone/>
              <a:defRPr b="1" i="0" sz="2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2400"/>
              <a:buFont typeface="Arial"/>
              <a:buNone/>
              <a:defRPr b="1" i="0" sz="2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2400"/>
              <a:buFont typeface="Arial"/>
              <a:buNone/>
              <a:defRPr b="1" i="0" sz="2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2400"/>
              <a:buFont typeface="Arial"/>
              <a:buNone/>
              <a:defRPr b="1" i="0" sz="2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2400"/>
              <a:buFont typeface="Arial"/>
              <a:buNone/>
              <a:defRPr b="1" i="0" sz="2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2400"/>
              <a:buFont typeface="Arial"/>
              <a:buNone/>
              <a:defRPr b="1" i="0" sz="2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2400"/>
              <a:buFont typeface="Arial"/>
              <a:buNone/>
              <a:defRPr b="1" i="0" sz="2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2400"/>
              <a:buFont typeface="Arial"/>
              <a:buNone/>
              <a:defRPr b="1" i="0" sz="2400" u="none" cap="none" strike="noStrike">
                <a:solidFill>
                  <a:schemeClr val="dk1"/>
                </a:solidFill>
                <a:latin typeface="Arial"/>
                <a:ea typeface="Arial"/>
                <a:cs typeface="Arial"/>
                <a:sym typeface="Arial"/>
              </a:defRPr>
            </a:lvl9pPr>
          </a:lstStyle>
          <a:p/>
        </p:txBody>
      </p:sp>
      <p:sp>
        <p:nvSpPr>
          <p:cNvPr id="7" name="Google Shape;7;p4"/>
          <p:cNvSpPr txBox="1"/>
          <p:nvPr>
            <p:ph idx="1" type="body"/>
          </p:nvPr>
        </p:nvSpPr>
        <p:spPr>
          <a:xfrm>
            <a:off x="761825" y="1161825"/>
            <a:ext cx="5080200" cy="3171900"/>
          </a:xfrm>
          <a:prstGeom prst="rect">
            <a:avLst/>
          </a:prstGeom>
          <a:noFill/>
          <a:ln>
            <a:noFill/>
          </a:ln>
        </p:spPr>
        <p:txBody>
          <a:bodyPr anchorCtr="0" anchor="t" bIns="0" lIns="0" spcFirstLastPara="1" rIns="228600" wrap="square" tIns="0">
            <a:noAutofit/>
          </a:bodyPr>
          <a:lstStyle>
            <a:lvl1pPr indent="-298450" lvl="0" marL="457200" marR="0" rtl="0" algn="l">
              <a:lnSpc>
                <a:spcPct val="115000"/>
              </a:lnSpc>
              <a:spcBef>
                <a:spcPts val="0"/>
              </a:spcBef>
              <a:spcAft>
                <a:spcPts val="0"/>
              </a:spcAft>
              <a:buClr>
                <a:schemeClr val="dk1"/>
              </a:buClr>
              <a:buSzPts val="1100"/>
              <a:buFont typeface="Roboto"/>
              <a:buChar char="●"/>
              <a:defRPr b="0" i="0" sz="1100" u="none" cap="none" strike="noStrike">
                <a:solidFill>
                  <a:schemeClr val="dk1"/>
                </a:solidFill>
                <a:latin typeface="Roboto"/>
                <a:ea typeface="Roboto"/>
                <a:cs typeface="Roboto"/>
                <a:sym typeface="Roboto"/>
              </a:defRPr>
            </a:lvl1pPr>
            <a:lvl2pPr indent="-298450" lvl="1" marL="914400" marR="0" rtl="0" algn="l">
              <a:lnSpc>
                <a:spcPct val="115000"/>
              </a:lnSpc>
              <a:spcBef>
                <a:spcPts val="0"/>
              </a:spcBef>
              <a:spcAft>
                <a:spcPts val="0"/>
              </a:spcAft>
              <a:buClr>
                <a:schemeClr val="dk1"/>
              </a:buClr>
              <a:buSzPts val="1100"/>
              <a:buFont typeface="Roboto"/>
              <a:buChar char="○"/>
              <a:defRPr b="0" i="0" sz="1100" u="none" cap="none" strike="noStrike">
                <a:solidFill>
                  <a:schemeClr val="dk1"/>
                </a:solidFill>
                <a:latin typeface="Roboto"/>
                <a:ea typeface="Roboto"/>
                <a:cs typeface="Roboto"/>
                <a:sym typeface="Roboto"/>
              </a:defRPr>
            </a:lvl2pPr>
            <a:lvl3pPr indent="-298450" lvl="2" marL="1371600" marR="0" rtl="0" algn="l">
              <a:lnSpc>
                <a:spcPct val="115000"/>
              </a:lnSpc>
              <a:spcBef>
                <a:spcPts val="0"/>
              </a:spcBef>
              <a:spcAft>
                <a:spcPts val="0"/>
              </a:spcAft>
              <a:buClr>
                <a:schemeClr val="dk1"/>
              </a:buClr>
              <a:buSzPts val="1100"/>
              <a:buFont typeface="Roboto"/>
              <a:buChar char="■"/>
              <a:defRPr b="0" i="0" sz="1100" u="none" cap="none" strike="noStrike">
                <a:solidFill>
                  <a:schemeClr val="dk1"/>
                </a:solidFill>
                <a:latin typeface="Roboto"/>
                <a:ea typeface="Roboto"/>
                <a:cs typeface="Roboto"/>
                <a:sym typeface="Roboto"/>
              </a:defRPr>
            </a:lvl3pPr>
            <a:lvl4pPr indent="-298450" lvl="3" marL="1828800" marR="0" rtl="0" algn="l">
              <a:lnSpc>
                <a:spcPct val="115000"/>
              </a:lnSpc>
              <a:spcBef>
                <a:spcPts val="0"/>
              </a:spcBef>
              <a:spcAft>
                <a:spcPts val="0"/>
              </a:spcAft>
              <a:buClr>
                <a:schemeClr val="dk1"/>
              </a:buClr>
              <a:buSzPts val="1100"/>
              <a:buFont typeface="Roboto"/>
              <a:buChar char="●"/>
              <a:defRPr b="0" i="0" sz="1100" u="none" cap="none" strike="noStrike">
                <a:solidFill>
                  <a:schemeClr val="dk1"/>
                </a:solidFill>
                <a:latin typeface="Roboto"/>
                <a:ea typeface="Roboto"/>
                <a:cs typeface="Roboto"/>
                <a:sym typeface="Roboto"/>
              </a:defRPr>
            </a:lvl4pPr>
            <a:lvl5pPr indent="-298450" lvl="4" marL="2286000" marR="0" rtl="0" algn="l">
              <a:lnSpc>
                <a:spcPct val="115000"/>
              </a:lnSpc>
              <a:spcBef>
                <a:spcPts val="0"/>
              </a:spcBef>
              <a:spcAft>
                <a:spcPts val="0"/>
              </a:spcAft>
              <a:buClr>
                <a:schemeClr val="dk1"/>
              </a:buClr>
              <a:buSzPts val="1100"/>
              <a:buFont typeface="Roboto"/>
              <a:buChar char="○"/>
              <a:defRPr b="0" i="0" sz="1100" u="none" cap="none" strike="noStrike">
                <a:solidFill>
                  <a:schemeClr val="dk1"/>
                </a:solidFill>
                <a:latin typeface="Roboto"/>
                <a:ea typeface="Roboto"/>
                <a:cs typeface="Roboto"/>
                <a:sym typeface="Roboto"/>
              </a:defRPr>
            </a:lvl5pPr>
            <a:lvl6pPr indent="-298450" lvl="5" marL="2743200" marR="0" rtl="0" algn="l">
              <a:lnSpc>
                <a:spcPct val="115000"/>
              </a:lnSpc>
              <a:spcBef>
                <a:spcPts val="0"/>
              </a:spcBef>
              <a:spcAft>
                <a:spcPts val="0"/>
              </a:spcAft>
              <a:buClr>
                <a:schemeClr val="dk1"/>
              </a:buClr>
              <a:buSzPts val="1100"/>
              <a:buFont typeface="Roboto"/>
              <a:buChar char="■"/>
              <a:defRPr b="0" i="0" sz="1100" u="none" cap="none" strike="noStrike">
                <a:solidFill>
                  <a:schemeClr val="dk1"/>
                </a:solidFill>
                <a:latin typeface="Roboto"/>
                <a:ea typeface="Roboto"/>
                <a:cs typeface="Roboto"/>
                <a:sym typeface="Roboto"/>
              </a:defRPr>
            </a:lvl6pPr>
            <a:lvl7pPr indent="-298450" lvl="6" marL="3200400" marR="0" rtl="0" algn="l">
              <a:lnSpc>
                <a:spcPct val="115000"/>
              </a:lnSpc>
              <a:spcBef>
                <a:spcPts val="0"/>
              </a:spcBef>
              <a:spcAft>
                <a:spcPts val="0"/>
              </a:spcAft>
              <a:buClr>
                <a:schemeClr val="dk1"/>
              </a:buClr>
              <a:buSzPts val="1100"/>
              <a:buFont typeface="Roboto"/>
              <a:buChar char="●"/>
              <a:defRPr b="0" i="0" sz="1100" u="none" cap="none" strike="noStrike">
                <a:solidFill>
                  <a:schemeClr val="dk1"/>
                </a:solidFill>
                <a:latin typeface="Roboto"/>
                <a:ea typeface="Roboto"/>
                <a:cs typeface="Roboto"/>
                <a:sym typeface="Roboto"/>
              </a:defRPr>
            </a:lvl7pPr>
            <a:lvl8pPr indent="-298450" lvl="7" marL="3657600" marR="0" rtl="0" algn="l">
              <a:lnSpc>
                <a:spcPct val="115000"/>
              </a:lnSpc>
              <a:spcBef>
                <a:spcPts val="0"/>
              </a:spcBef>
              <a:spcAft>
                <a:spcPts val="0"/>
              </a:spcAft>
              <a:buClr>
                <a:schemeClr val="dk1"/>
              </a:buClr>
              <a:buSzPts val="1100"/>
              <a:buFont typeface="Roboto"/>
              <a:buChar char="○"/>
              <a:defRPr b="0" i="0" sz="1100" u="none" cap="none" strike="noStrike">
                <a:solidFill>
                  <a:schemeClr val="dk1"/>
                </a:solidFill>
                <a:latin typeface="Roboto"/>
                <a:ea typeface="Roboto"/>
                <a:cs typeface="Roboto"/>
                <a:sym typeface="Roboto"/>
              </a:defRPr>
            </a:lvl8pPr>
            <a:lvl9pPr indent="-298450" lvl="8" marL="4114800" marR="0" rtl="0" algn="l">
              <a:lnSpc>
                <a:spcPct val="115000"/>
              </a:lnSpc>
              <a:spcBef>
                <a:spcPts val="0"/>
              </a:spcBef>
              <a:spcAft>
                <a:spcPts val="0"/>
              </a:spcAft>
              <a:buClr>
                <a:schemeClr val="dk1"/>
              </a:buClr>
              <a:buSzPts val="1100"/>
              <a:buFont typeface="Roboto"/>
              <a:buChar char="■"/>
              <a:defRPr b="0" i="0" sz="1100" u="none" cap="none" strike="noStrike">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510">
          <p15:clr>
            <a:srgbClr val="F06B4A"/>
          </p15:clr>
        </p15:guide>
        <p15:guide id="2" orient="horz" pos="732">
          <p15:clr>
            <a:srgbClr val="F06B4A"/>
          </p15:clr>
        </p15:guide>
        <p15:guide id="3" orient="horz" pos="954">
          <p15:clr>
            <a:srgbClr val="F06B4A"/>
          </p15:clr>
        </p15:guide>
        <p15:guide id="4" orient="horz" pos="1176">
          <p15:clr>
            <a:srgbClr val="F06B4A"/>
          </p15:clr>
        </p15:guide>
        <p15:guide id="5" orient="horz" pos="1398">
          <p15:clr>
            <a:srgbClr val="F06B4A"/>
          </p15:clr>
        </p15:guide>
        <p15:guide id="6" orient="horz" pos="1620">
          <p15:clr>
            <a:srgbClr val="F06B4A"/>
          </p15:clr>
        </p15:guide>
        <p15:guide id="7" orient="horz" pos="1842">
          <p15:clr>
            <a:srgbClr val="F06B4A"/>
          </p15:clr>
        </p15:guide>
        <p15:guide id="8" orient="horz" pos="2064">
          <p15:clr>
            <a:srgbClr val="F06B4A"/>
          </p15:clr>
        </p15:guide>
        <p15:guide id="9" orient="horz" pos="2286">
          <p15:clr>
            <a:srgbClr val="F06B4A"/>
          </p15:clr>
        </p15:guide>
        <p15:guide id="10" orient="horz" pos="2508">
          <p15:clr>
            <a:srgbClr val="F06B4A"/>
          </p15:clr>
        </p15:guide>
        <p15:guide id="11" orient="horz" pos="2730">
          <p15:clr>
            <a:srgbClr val="F06B4A"/>
          </p15:clr>
        </p15:guide>
        <p15:guide id="12" orient="horz" pos="2952">
          <p15:clr>
            <a:srgbClr val="F06B4A"/>
          </p15:clr>
        </p15:guide>
        <p15:guide id="13" orient="horz" pos="288">
          <p15:clr>
            <a:srgbClr val="F06B4A"/>
          </p15:clr>
        </p15:guide>
        <p15:guide id="14" pos="480">
          <p15:clr>
            <a:srgbClr val="F06B4A"/>
          </p15:clr>
        </p15:guide>
        <p15:guide id="15" pos="880">
          <p15:clr>
            <a:srgbClr val="F06B4A"/>
          </p15:clr>
        </p15:guide>
        <p15:guide id="16" pos="1280">
          <p15:clr>
            <a:srgbClr val="F06B4A"/>
          </p15:clr>
        </p15:guide>
        <p15:guide id="17" pos="1680">
          <p15:clr>
            <a:srgbClr val="F06B4A"/>
          </p15:clr>
        </p15:guide>
        <p15:guide id="18" pos="2080">
          <p15:clr>
            <a:srgbClr val="F06B4A"/>
          </p15:clr>
        </p15:guide>
        <p15:guide id="19" pos="2480">
          <p15:clr>
            <a:srgbClr val="F06B4A"/>
          </p15:clr>
        </p15:guide>
        <p15:guide id="20" pos="2880">
          <p15:clr>
            <a:srgbClr val="F06B4A"/>
          </p15:clr>
        </p15:guide>
        <p15:guide id="21" pos="3280">
          <p15:clr>
            <a:srgbClr val="F06B4A"/>
          </p15:clr>
        </p15:guide>
        <p15:guide id="22" pos="3680">
          <p15:clr>
            <a:srgbClr val="F06B4A"/>
          </p15:clr>
        </p15:guide>
        <p15:guide id="23" pos="4080">
          <p15:clr>
            <a:srgbClr val="F06B4A"/>
          </p15:clr>
        </p15:guide>
        <p15:guide id="24" pos="4480">
          <p15:clr>
            <a:srgbClr val="F06B4A"/>
          </p15:clr>
        </p15:guide>
        <p15:guide id="25" pos="4880">
          <p15:clr>
            <a:srgbClr val="F06B4A"/>
          </p15:clr>
        </p15:guide>
        <p15:guide id="26" pos="5280">
          <p15:clr>
            <a:srgbClr val="F06B4A"/>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9.png"/><Relationship Id="rId5"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www.youtube.com/watch?v=Q2dewZweAtU"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0.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1.png"/><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3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www.youtube.com/watch?v=W7S94pq5Xuo"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33.png"/><Relationship Id="rId4" Type="http://schemas.openxmlformats.org/officeDocument/2006/relationships/image" Target="../media/image3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31.gif"/><Relationship Id="rId4" Type="http://schemas.openxmlformats.org/officeDocument/2006/relationships/image" Target="../media/image32.gif"/><Relationship Id="rId9" Type="http://schemas.openxmlformats.org/officeDocument/2006/relationships/image" Target="../media/image27.gif"/><Relationship Id="rId5" Type="http://schemas.openxmlformats.org/officeDocument/2006/relationships/image" Target="../media/image29.gif"/><Relationship Id="rId6" Type="http://schemas.openxmlformats.org/officeDocument/2006/relationships/image" Target="../media/image28.gif"/><Relationship Id="rId7" Type="http://schemas.openxmlformats.org/officeDocument/2006/relationships/image" Target="../media/image36.gif"/><Relationship Id="rId8" Type="http://schemas.openxmlformats.org/officeDocument/2006/relationships/image" Target="../media/image30.gi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hyperlink" Target="https://www.youtube.com/watch?v=yuqB-d5MjZA"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3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3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www.youtube.com/watch?v=UVvz8UfbHw8"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17.png"/><Relationship Id="rId5" Type="http://schemas.openxmlformats.org/officeDocument/2006/relationships/image" Target="../media/image2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0.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2.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
          <p:cNvSpPr txBox="1"/>
          <p:nvPr>
            <p:ph type="title"/>
          </p:nvPr>
        </p:nvSpPr>
        <p:spPr>
          <a:xfrm>
            <a:off x="2128650" y="2173963"/>
            <a:ext cx="4886700" cy="504900"/>
          </a:xfrm>
          <a:prstGeom prst="rect">
            <a:avLst/>
          </a:prstGeom>
          <a:noFill/>
          <a:ln>
            <a:noFill/>
          </a:ln>
        </p:spPr>
        <p:txBody>
          <a:bodyPr anchorCtr="0" anchor="t" bIns="0" lIns="0" spcFirstLastPara="1" rIns="228600" wrap="square" tIns="0">
            <a:noAutofit/>
          </a:bodyPr>
          <a:lstStyle/>
          <a:p>
            <a:pPr indent="0" lvl="0" marL="0" rtl="0" algn="ctr">
              <a:lnSpc>
                <a:spcPct val="100000"/>
              </a:lnSpc>
              <a:spcBef>
                <a:spcPts val="0"/>
              </a:spcBef>
              <a:spcAft>
                <a:spcPts val="0"/>
              </a:spcAft>
              <a:buSzPts val="2400"/>
              <a:buNone/>
            </a:pPr>
            <a:r>
              <a:rPr lang="en" sz="2400">
                <a:solidFill>
                  <a:schemeClr val="accent1"/>
                </a:solidFill>
              </a:rPr>
              <a:t>Multivariate Calculus</a:t>
            </a:r>
            <a:endParaRPr sz="2400">
              <a:solidFill>
                <a:schemeClr val="accent1"/>
              </a:solidFill>
            </a:endParaRPr>
          </a:p>
        </p:txBody>
      </p:sp>
      <p:sp>
        <p:nvSpPr>
          <p:cNvPr id="126" name="Google Shape;126;p1"/>
          <p:cNvSpPr txBox="1"/>
          <p:nvPr/>
        </p:nvSpPr>
        <p:spPr>
          <a:xfrm>
            <a:off x="822000" y="1344775"/>
            <a:ext cx="7329600" cy="829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0" lang="en" sz="3600" u="none" cap="none" strike="noStrike">
                <a:solidFill>
                  <a:schemeClr val="dk1"/>
                </a:solidFill>
                <a:latin typeface="Arial"/>
                <a:ea typeface="Arial"/>
                <a:cs typeface="Arial"/>
                <a:sym typeface="Arial"/>
              </a:rPr>
              <a:t>Digital Talent Scholarship 2022</a:t>
            </a:r>
            <a:endParaRPr b="0" i="0" sz="1400" u="none" cap="none" strike="noStrike">
              <a:solidFill>
                <a:srgbClr val="000000"/>
              </a:solidFill>
              <a:latin typeface="Arial"/>
              <a:ea typeface="Arial"/>
              <a:cs typeface="Arial"/>
              <a:sym typeface="Arial"/>
            </a:endParaRPr>
          </a:p>
        </p:txBody>
      </p:sp>
      <p:sp>
        <p:nvSpPr>
          <p:cNvPr id="127" name="Google Shape;127;p1"/>
          <p:cNvSpPr txBox="1"/>
          <p:nvPr/>
        </p:nvSpPr>
        <p:spPr>
          <a:xfrm>
            <a:off x="1906650" y="2924175"/>
            <a:ext cx="5330700" cy="504900"/>
          </a:xfrm>
          <a:prstGeom prst="rect">
            <a:avLst/>
          </a:prstGeom>
          <a:noFill/>
          <a:ln>
            <a:noFill/>
          </a:ln>
        </p:spPr>
        <p:txBody>
          <a:bodyPr anchorCtr="0" anchor="t" bIns="0" lIns="0" spcFirstLastPara="1" rIns="228600" wrap="square" tIns="0">
            <a:noAutofit/>
          </a:bodyPr>
          <a:lstStyle/>
          <a:p>
            <a:pPr indent="0" lvl="0" marL="0" marR="0" rtl="0" algn="ctr">
              <a:lnSpc>
                <a:spcPct val="115000"/>
              </a:lnSpc>
              <a:spcBef>
                <a:spcPts val="0"/>
              </a:spcBef>
              <a:spcAft>
                <a:spcPts val="0"/>
              </a:spcAft>
              <a:buClr>
                <a:srgbClr val="000000"/>
              </a:buClr>
              <a:buSzPts val="1500"/>
              <a:buFont typeface="Arial"/>
              <a:buNone/>
            </a:pPr>
            <a:r>
              <a:rPr b="0" i="0" lang="en" sz="1500" u="none" cap="none" strike="noStrike">
                <a:solidFill>
                  <a:srgbClr val="3C4043"/>
                </a:solidFill>
                <a:latin typeface="Roboto"/>
                <a:ea typeface="Roboto"/>
                <a:cs typeface="Roboto"/>
                <a:sym typeface="Roboto"/>
              </a:rPr>
              <a:t>Lead a sprint through the </a:t>
            </a:r>
            <a:r>
              <a:rPr lang="en" sz="1500">
                <a:solidFill>
                  <a:srgbClr val="3C4043"/>
                </a:solidFill>
                <a:latin typeface="Roboto"/>
                <a:ea typeface="Roboto"/>
                <a:cs typeface="Roboto"/>
                <a:sym typeface="Roboto"/>
              </a:rPr>
              <a:t>Machine Learning with Tensorflow</a:t>
            </a:r>
            <a:endParaRPr b="0" i="0" sz="1500" u="none" cap="none" strike="noStrike">
              <a:solidFill>
                <a:srgbClr val="3C4043"/>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g13398ad92c6_0_22"/>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2200"/>
              <a:t>2</a:t>
            </a:r>
            <a:r>
              <a:rPr baseline="30000" lang="en" sz="2200"/>
              <a:t>nd</a:t>
            </a:r>
            <a:r>
              <a:rPr lang="en" sz="2200"/>
              <a:t> order of approximation</a:t>
            </a:r>
            <a:endParaRPr sz="2200"/>
          </a:p>
        </p:txBody>
      </p:sp>
      <p:pic>
        <p:nvPicPr>
          <p:cNvPr id="184" name="Google Shape;184;g13398ad92c6_0_22"/>
          <p:cNvPicPr preferRelativeResize="0"/>
          <p:nvPr/>
        </p:nvPicPr>
        <p:blipFill>
          <a:blip r:embed="rId3">
            <a:alphaModFix/>
          </a:blip>
          <a:stretch>
            <a:fillRect/>
          </a:stretch>
        </p:blipFill>
        <p:spPr>
          <a:xfrm>
            <a:off x="789425" y="1722950"/>
            <a:ext cx="2550543" cy="2736287"/>
          </a:xfrm>
          <a:prstGeom prst="rect">
            <a:avLst/>
          </a:prstGeom>
          <a:noFill/>
          <a:ln>
            <a:noFill/>
          </a:ln>
        </p:spPr>
      </p:pic>
      <p:pic>
        <p:nvPicPr>
          <p:cNvPr id="185" name="Google Shape;185;g13398ad92c6_0_22"/>
          <p:cNvPicPr preferRelativeResize="0"/>
          <p:nvPr/>
        </p:nvPicPr>
        <p:blipFill>
          <a:blip r:embed="rId4">
            <a:alphaModFix/>
          </a:blip>
          <a:stretch>
            <a:fillRect/>
          </a:stretch>
        </p:blipFill>
        <p:spPr>
          <a:xfrm>
            <a:off x="3540493" y="1723638"/>
            <a:ext cx="2113332" cy="2736287"/>
          </a:xfrm>
          <a:prstGeom prst="rect">
            <a:avLst/>
          </a:prstGeom>
          <a:noFill/>
          <a:ln>
            <a:noFill/>
          </a:ln>
        </p:spPr>
      </p:pic>
      <p:pic>
        <p:nvPicPr>
          <p:cNvPr id="186" name="Google Shape;186;g13398ad92c6_0_22"/>
          <p:cNvPicPr preferRelativeResize="0"/>
          <p:nvPr/>
        </p:nvPicPr>
        <p:blipFill>
          <a:blip r:embed="rId5">
            <a:alphaModFix/>
          </a:blip>
          <a:stretch>
            <a:fillRect/>
          </a:stretch>
        </p:blipFill>
        <p:spPr>
          <a:xfrm>
            <a:off x="5854349" y="1722950"/>
            <a:ext cx="2500220" cy="27362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g13398ad92c6_0_39"/>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2200"/>
              <a:t>Multivariate Taylor</a:t>
            </a:r>
            <a:endParaRPr sz="2200"/>
          </a:p>
        </p:txBody>
      </p:sp>
      <p:pic>
        <p:nvPicPr>
          <p:cNvPr id="192" name="Google Shape;192;g13398ad92c6_0_39"/>
          <p:cNvPicPr preferRelativeResize="0"/>
          <p:nvPr/>
        </p:nvPicPr>
        <p:blipFill>
          <a:blip r:embed="rId3">
            <a:alphaModFix/>
          </a:blip>
          <a:stretch>
            <a:fillRect/>
          </a:stretch>
        </p:blipFill>
        <p:spPr>
          <a:xfrm>
            <a:off x="1121900" y="1326850"/>
            <a:ext cx="6900204" cy="36769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g13398ad92c6_0_47"/>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2200"/>
              <a:t>Multivariate Taylor</a:t>
            </a:r>
            <a:endParaRPr sz="2200"/>
          </a:p>
        </p:txBody>
      </p:sp>
      <p:pic>
        <p:nvPicPr>
          <p:cNvPr id="198" name="Google Shape;198;g13398ad92c6_0_47"/>
          <p:cNvPicPr preferRelativeResize="0"/>
          <p:nvPr/>
        </p:nvPicPr>
        <p:blipFill>
          <a:blip r:embed="rId3">
            <a:alphaModFix/>
          </a:blip>
          <a:stretch>
            <a:fillRect/>
          </a:stretch>
        </p:blipFill>
        <p:spPr>
          <a:xfrm>
            <a:off x="1200150" y="2320200"/>
            <a:ext cx="6743700" cy="10858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g13177ea7465_0_31"/>
          <p:cNvSpPr txBox="1"/>
          <p:nvPr>
            <p:ph type="title"/>
          </p:nvPr>
        </p:nvSpPr>
        <p:spPr>
          <a:xfrm>
            <a:off x="761950" y="809375"/>
            <a:ext cx="4291200" cy="1762500"/>
          </a:xfrm>
          <a:prstGeom prst="rect">
            <a:avLst/>
          </a:prstGeom>
        </p:spPr>
        <p:txBody>
          <a:bodyPr anchorCtr="0" anchor="b" bIns="0" lIns="0" spcFirstLastPara="1" rIns="228600" wrap="square" tIns="0">
            <a:noAutofit/>
          </a:bodyPr>
          <a:lstStyle/>
          <a:p>
            <a:pPr indent="0" lvl="0" marL="0" rtl="0" algn="l">
              <a:spcBef>
                <a:spcPts val="0"/>
              </a:spcBef>
              <a:spcAft>
                <a:spcPts val="0"/>
              </a:spcAft>
              <a:buNone/>
            </a:pPr>
            <a:r>
              <a:rPr lang="en"/>
              <a:t>Intro to optimisation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g11d08c53e89_0_102"/>
          <p:cNvSpPr txBox="1"/>
          <p:nvPr>
            <p:ph type="title"/>
          </p:nvPr>
        </p:nvSpPr>
        <p:spPr>
          <a:xfrm>
            <a:off x="762000" y="1690500"/>
            <a:ext cx="8042700" cy="1762500"/>
          </a:xfrm>
          <a:prstGeom prst="rect">
            <a:avLst/>
          </a:prstGeom>
        </p:spPr>
        <p:txBody>
          <a:bodyPr anchorCtr="0" anchor="ctr" bIns="0" lIns="0" spcFirstLastPara="1" rIns="228600" wrap="square" tIns="0">
            <a:noAutofit/>
          </a:bodyPr>
          <a:lstStyle/>
          <a:p>
            <a:pPr indent="0" lvl="0" marL="0" rtl="0" algn="ctr">
              <a:spcBef>
                <a:spcPts val="0"/>
              </a:spcBef>
              <a:spcAft>
                <a:spcPts val="0"/>
              </a:spcAft>
              <a:buNone/>
            </a:pPr>
            <a:r>
              <a:rPr lang="en" sz="1900" u="sng">
                <a:solidFill>
                  <a:schemeClr val="hlink"/>
                </a:solidFill>
                <a:hlinkClick r:id="rId3"/>
              </a:rPr>
              <a:t>Introduction to Optimization: What Is Optimization? - YouTube</a:t>
            </a:r>
            <a:r>
              <a:rPr lang="en" sz="1900"/>
              <a:t>  </a:t>
            </a:r>
            <a:endParaRPr sz="19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g1324096ebbc_0_251"/>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2200"/>
              <a:t>Apa itu Optimization</a:t>
            </a:r>
            <a:endParaRPr sz="2200"/>
          </a:p>
        </p:txBody>
      </p:sp>
      <p:sp>
        <p:nvSpPr>
          <p:cNvPr id="214" name="Google Shape;214;g1324096ebbc_0_251"/>
          <p:cNvSpPr txBox="1"/>
          <p:nvPr>
            <p:ph idx="1" type="body"/>
          </p:nvPr>
        </p:nvSpPr>
        <p:spPr>
          <a:xfrm>
            <a:off x="762025" y="1514225"/>
            <a:ext cx="3710100" cy="28197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1900"/>
              <a:t>Optimization adalah memilih input yang dapat menghasilkan output terbaik. Sering dikaitkan dengan kata Maximize dan Minimize. Biasanya memiliki limit ataupun batasan yang ditentukan.</a:t>
            </a:r>
            <a:endParaRPr sz="1900"/>
          </a:p>
        </p:txBody>
      </p:sp>
      <p:pic>
        <p:nvPicPr>
          <p:cNvPr id="215" name="Google Shape;215;g1324096ebbc_0_251"/>
          <p:cNvPicPr preferRelativeResize="0"/>
          <p:nvPr/>
        </p:nvPicPr>
        <p:blipFill>
          <a:blip r:embed="rId3">
            <a:alphaModFix/>
          </a:blip>
          <a:stretch>
            <a:fillRect/>
          </a:stretch>
        </p:blipFill>
        <p:spPr>
          <a:xfrm>
            <a:off x="4472125" y="1162050"/>
            <a:ext cx="4367075" cy="303527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g13398ad92c6_0_54"/>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2200"/>
              <a:t>Grad</a:t>
            </a:r>
            <a:endParaRPr sz="2200"/>
          </a:p>
        </p:txBody>
      </p:sp>
      <p:pic>
        <p:nvPicPr>
          <p:cNvPr id="221" name="Google Shape;221;g13398ad92c6_0_54"/>
          <p:cNvPicPr preferRelativeResize="0"/>
          <p:nvPr/>
        </p:nvPicPr>
        <p:blipFill>
          <a:blip r:embed="rId3">
            <a:alphaModFix/>
          </a:blip>
          <a:stretch>
            <a:fillRect/>
          </a:stretch>
        </p:blipFill>
        <p:spPr>
          <a:xfrm>
            <a:off x="761950" y="1428200"/>
            <a:ext cx="4514850" cy="3467100"/>
          </a:xfrm>
          <a:prstGeom prst="rect">
            <a:avLst/>
          </a:prstGeom>
          <a:noFill/>
          <a:ln>
            <a:noFill/>
          </a:ln>
        </p:spPr>
      </p:pic>
      <p:pic>
        <p:nvPicPr>
          <p:cNvPr id="222" name="Google Shape;222;g13398ad92c6_0_54"/>
          <p:cNvPicPr preferRelativeResize="0"/>
          <p:nvPr/>
        </p:nvPicPr>
        <p:blipFill>
          <a:blip r:embed="rId4">
            <a:alphaModFix/>
          </a:blip>
          <a:stretch>
            <a:fillRect/>
          </a:stretch>
        </p:blipFill>
        <p:spPr>
          <a:xfrm>
            <a:off x="5677825" y="1938338"/>
            <a:ext cx="2514600" cy="19716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g13398ad92c6_0_62"/>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2200"/>
              <a:t>Directional </a:t>
            </a:r>
            <a:r>
              <a:rPr lang="en" sz="2200"/>
              <a:t>Gradient</a:t>
            </a:r>
            <a:endParaRPr sz="2200"/>
          </a:p>
        </p:txBody>
      </p:sp>
      <p:pic>
        <p:nvPicPr>
          <p:cNvPr id="228" name="Google Shape;228;g13398ad92c6_0_62"/>
          <p:cNvPicPr preferRelativeResize="0"/>
          <p:nvPr/>
        </p:nvPicPr>
        <p:blipFill rotWithShape="1">
          <a:blip r:embed="rId3">
            <a:alphaModFix/>
          </a:blip>
          <a:srcRect b="14317" l="0" r="0" t="0"/>
          <a:stretch/>
        </p:blipFill>
        <p:spPr>
          <a:xfrm>
            <a:off x="957250" y="1681550"/>
            <a:ext cx="7229475" cy="24484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g13398ad92c6_0_69"/>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2200"/>
              <a:t>Small Steps</a:t>
            </a:r>
            <a:endParaRPr sz="2200"/>
          </a:p>
        </p:txBody>
      </p:sp>
      <p:pic>
        <p:nvPicPr>
          <p:cNvPr id="234" name="Google Shape;234;g13398ad92c6_0_69"/>
          <p:cNvPicPr preferRelativeResize="0"/>
          <p:nvPr/>
        </p:nvPicPr>
        <p:blipFill>
          <a:blip r:embed="rId3">
            <a:alphaModFix/>
          </a:blip>
          <a:stretch>
            <a:fillRect/>
          </a:stretch>
        </p:blipFill>
        <p:spPr>
          <a:xfrm>
            <a:off x="4669188" y="2562225"/>
            <a:ext cx="3914775" cy="723900"/>
          </a:xfrm>
          <a:prstGeom prst="rect">
            <a:avLst/>
          </a:prstGeom>
          <a:noFill/>
          <a:ln>
            <a:noFill/>
          </a:ln>
        </p:spPr>
      </p:pic>
      <p:pic>
        <p:nvPicPr>
          <p:cNvPr id="235" name="Google Shape;235;g13398ad92c6_0_69"/>
          <p:cNvPicPr preferRelativeResize="0"/>
          <p:nvPr/>
        </p:nvPicPr>
        <p:blipFill>
          <a:blip r:embed="rId4">
            <a:alphaModFix/>
          </a:blip>
          <a:stretch>
            <a:fillRect/>
          </a:stretch>
        </p:blipFill>
        <p:spPr>
          <a:xfrm>
            <a:off x="560025" y="1438868"/>
            <a:ext cx="3784600" cy="297060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g13177ea7465_0_15"/>
          <p:cNvSpPr txBox="1"/>
          <p:nvPr>
            <p:ph type="title"/>
          </p:nvPr>
        </p:nvSpPr>
        <p:spPr>
          <a:xfrm>
            <a:off x="761950" y="809375"/>
            <a:ext cx="6482700" cy="1762500"/>
          </a:xfrm>
          <a:prstGeom prst="rect">
            <a:avLst/>
          </a:prstGeom>
        </p:spPr>
        <p:txBody>
          <a:bodyPr anchorCtr="0" anchor="b" bIns="0" lIns="0" spcFirstLastPara="1" rIns="228600" wrap="square" tIns="0">
            <a:noAutofit/>
          </a:bodyPr>
          <a:lstStyle/>
          <a:p>
            <a:pPr indent="0" lvl="0" marL="0" rtl="0" algn="l">
              <a:spcBef>
                <a:spcPts val="0"/>
              </a:spcBef>
              <a:spcAft>
                <a:spcPts val="0"/>
              </a:spcAft>
              <a:buNone/>
            </a:pPr>
            <a:r>
              <a:rPr lang="en"/>
              <a:t>Fitting as minimisation problem</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
          <p:cNvSpPr txBox="1"/>
          <p:nvPr>
            <p:ph idx="1" type="body"/>
          </p:nvPr>
        </p:nvSpPr>
        <p:spPr>
          <a:xfrm>
            <a:off x="761950" y="1294450"/>
            <a:ext cx="6463500" cy="3497700"/>
          </a:xfrm>
          <a:prstGeom prst="rect">
            <a:avLst/>
          </a:prstGeom>
          <a:noFill/>
          <a:ln>
            <a:noFill/>
          </a:ln>
        </p:spPr>
        <p:txBody>
          <a:bodyPr anchorCtr="0" anchor="t" bIns="0" lIns="0" spcFirstLastPara="1" rIns="228600" wrap="square" tIns="0">
            <a:noAutofit/>
          </a:bodyPr>
          <a:lstStyle/>
          <a:p>
            <a:pPr indent="-349250" lvl="0" marL="457200" rtl="0" algn="l">
              <a:lnSpc>
                <a:spcPct val="115000"/>
              </a:lnSpc>
              <a:spcBef>
                <a:spcPts val="0"/>
              </a:spcBef>
              <a:spcAft>
                <a:spcPts val="0"/>
              </a:spcAft>
              <a:buSzPts val="1900"/>
              <a:buFont typeface="Arial"/>
              <a:buChar char="●"/>
            </a:pPr>
            <a:r>
              <a:rPr lang="en" sz="1900">
                <a:latin typeface="Arial"/>
                <a:ea typeface="Arial"/>
                <a:cs typeface="Arial"/>
                <a:sym typeface="Arial"/>
              </a:rPr>
              <a:t>Introduction to Optimisation</a:t>
            </a:r>
            <a:endParaRPr sz="1900">
              <a:latin typeface="Arial"/>
              <a:ea typeface="Arial"/>
              <a:cs typeface="Arial"/>
              <a:sym typeface="Arial"/>
            </a:endParaRPr>
          </a:p>
          <a:p>
            <a:pPr indent="-349250" lvl="0" marL="457200" rtl="0" algn="l">
              <a:lnSpc>
                <a:spcPct val="115000"/>
              </a:lnSpc>
              <a:spcBef>
                <a:spcPts val="0"/>
              </a:spcBef>
              <a:spcAft>
                <a:spcPts val="0"/>
              </a:spcAft>
              <a:buSzPts val="1900"/>
              <a:buFont typeface="Arial"/>
              <a:buChar char="●"/>
            </a:pPr>
            <a:r>
              <a:rPr lang="en" sz="1900">
                <a:latin typeface="Arial"/>
                <a:ea typeface="Arial"/>
                <a:cs typeface="Arial"/>
                <a:sym typeface="Arial"/>
              </a:rPr>
              <a:t>Fitting as minimisation problem</a:t>
            </a:r>
            <a:endParaRPr sz="1900">
              <a:latin typeface="Arial"/>
              <a:ea typeface="Arial"/>
              <a:cs typeface="Arial"/>
              <a:sym typeface="Arial"/>
            </a:endParaRPr>
          </a:p>
          <a:p>
            <a:pPr indent="-349250" lvl="0" marL="457200" rtl="0" algn="l">
              <a:lnSpc>
                <a:spcPct val="115000"/>
              </a:lnSpc>
              <a:spcBef>
                <a:spcPts val="0"/>
              </a:spcBef>
              <a:spcAft>
                <a:spcPts val="0"/>
              </a:spcAft>
              <a:buSzPts val="1900"/>
              <a:buFont typeface="Arial"/>
              <a:buChar char="●"/>
            </a:pPr>
            <a:r>
              <a:rPr lang="en" sz="1900">
                <a:latin typeface="Arial"/>
                <a:ea typeface="Arial"/>
                <a:cs typeface="Arial"/>
                <a:sym typeface="Arial"/>
              </a:rPr>
              <a:t>Newton Raphson</a:t>
            </a:r>
            <a:endParaRPr sz="1900">
              <a:latin typeface="Arial"/>
              <a:ea typeface="Arial"/>
              <a:cs typeface="Arial"/>
              <a:sym typeface="Arial"/>
            </a:endParaRPr>
          </a:p>
          <a:p>
            <a:pPr indent="-349250" lvl="0" marL="457200" rtl="0" algn="l">
              <a:lnSpc>
                <a:spcPct val="115000"/>
              </a:lnSpc>
              <a:spcBef>
                <a:spcPts val="0"/>
              </a:spcBef>
              <a:spcAft>
                <a:spcPts val="0"/>
              </a:spcAft>
              <a:buSzPts val="1900"/>
              <a:buFont typeface="Arial"/>
              <a:buChar char="●"/>
            </a:pPr>
            <a:r>
              <a:rPr lang="en" sz="1900">
                <a:latin typeface="Arial"/>
                <a:ea typeface="Arial"/>
                <a:cs typeface="Arial"/>
                <a:sym typeface="Arial"/>
              </a:rPr>
              <a:t>Lagrange Multipliers</a:t>
            </a:r>
            <a:endParaRPr sz="1900">
              <a:latin typeface="Arial"/>
              <a:ea typeface="Arial"/>
              <a:cs typeface="Arial"/>
              <a:sym typeface="Arial"/>
            </a:endParaRPr>
          </a:p>
          <a:p>
            <a:pPr indent="-349250" lvl="0" marL="457200" rtl="0" algn="l">
              <a:lnSpc>
                <a:spcPct val="115000"/>
              </a:lnSpc>
              <a:spcBef>
                <a:spcPts val="0"/>
              </a:spcBef>
              <a:spcAft>
                <a:spcPts val="0"/>
              </a:spcAft>
              <a:buSzPts val="1900"/>
              <a:buFont typeface="Arial"/>
              <a:buChar char="●"/>
            </a:pPr>
            <a:r>
              <a:rPr lang="en" sz="1900">
                <a:latin typeface="Arial"/>
                <a:ea typeface="Arial"/>
                <a:cs typeface="Arial"/>
                <a:sym typeface="Arial"/>
              </a:rPr>
              <a:t>Linear Regression</a:t>
            </a:r>
            <a:endParaRPr sz="1900">
              <a:latin typeface="Arial"/>
              <a:ea typeface="Arial"/>
              <a:cs typeface="Arial"/>
              <a:sym typeface="Arial"/>
            </a:endParaRPr>
          </a:p>
          <a:p>
            <a:pPr indent="-349250" lvl="0" marL="457200" rtl="0" algn="l">
              <a:lnSpc>
                <a:spcPct val="115000"/>
              </a:lnSpc>
              <a:spcBef>
                <a:spcPts val="0"/>
              </a:spcBef>
              <a:spcAft>
                <a:spcPts val="0"/>
              </a:spcAft>
              <a:buSzPts val="1900"/>
              <a:buFont typeface="Arial"/>
              <a:buChar char="●"/>
            </a:pPr>
            <a:r>
              <a:rPr lang="en" sz="1900">
                <a:latin typeface="Arial"/>
                <a:ea typeface="Arial"/>
                <a:cs typeface="Arial"/>
                <a:sym typeface="Arial"/>
              </a:rPr>
              <a:t>Non-Linear Regression</a:t>
            </a:r>
            <a:endParaRPr sz="1900">
              <a:latin typeface="Arial"/>
              <a:ea typeface="Arial"/>
              <a:cs typeface="Arial"/>
              <a:sym typeface="Arial"/>
            </a:endParaRPr>
          </a:p>
          <a:p>
            <a:pPr indent="0" lvl="0" marL="0" rtl="0" algn="l">
              <a:lnSpc>
                <a:spcPct val="115000"/>
              </a:lnSpc>
              <a:spcBef>
                <a:spcPts val="0"/>
              </a:spcBef>
              <a:spcAft>
                <a:spcPts val="0"/>
              </a:spcAft>
              <a:buNone/>
            </a:pPr>
            <a:r>
              <a:t/>
            </a:r>
            <a:endParaRPr sz="1900">
              <a:latin typeface="Arial"/>
              <a:ea typeface="Arial"/>
              <a:cs typeface="Arial"/>
              <a:sym typeface="Arial"/>
            </a:endParaRPr>
          </a:p>
          <a:p>
            <a:pPr indent="0" lvl="0" marL="457200" rtl="0" algn="l">
              <a:lnSpc>
                <a:spcPct val="115000"/>
              </a:lnSpc>
              <a:spcBef>
                <a:spcPts val="1000"/>
              </a:spcBef>
              <a:spcAft>
                <a:spcPts val="1000"/>
              </a:spcAft>
              <a:buSzPts val="1100"/>
              <a:buNone/>
            </a:pPr>
            <a:r>
              <a:t/>
            </a:r>
            <a:endParaRPr sz="1900">
              <a:latin typeface="Arial"/>
              <a:ea typeface="Arial"/>
              <a:cs typeface="Arial"/>
              <a:sym typeface="Arial"/>
            </a:endParaRPr>
          </a:p>
        </p:txBody>
      </p:sp>
      <p:sp>
        <p:nvSpPr>
          <p:cNvPr id="133" name="Google Shape;133;p2"/>
          <p:cNvSpPr txBox="1"/>
          <p:nvPr>
            <p:ph type="title"/>
          </p:nvPr>
        </p:nvSpPr>
        <p:spPr>
          <a:xfrm>
            <a:off x="761950" y="736800"/>
            <a:ext cx="5080200" cy="352200"/>
          </a:xfrm>
          <a:prstGeom prst="rect">
            <a:avLst/>
          </a:prstGeom>
          <a:noFill/>
          <a:ln>
            <a:noFill/>
          </a:ln>
        </p:spPr>
        <p:txBody>
          <a:bodyPr anchorCtr="0" anchor="t" bIns="0" lIns="0" spcFirstLastPara="1" rIns="228600" wrap="square" tIns="0">
            <a:noAutofit/>
          </a:bodyPr>
          <a:lstStyle/>
          <a:p>
            <a:pPr indent="0" lvl="0" marL="0" rtl="0" algn="l">
              <a:lnSpc>
                <a:spcPct val="100000"/>
              </a:lnSpc>
              <a:spcBef>
                <a:spcPts val="0"/>
              </a:spcBef>
              <a:spcAft>
                <a:spcPts val="0"/>
              </a:spcAft>
              <a:buSzPts val="2400"/>
              <a:buNone/>
            </a:pPr>
            <a:r>
              <a:rPr lang="en"/>
              <a:t>Agenda</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g13177ea7465_0_21"/>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2200"/>
              <a:t>Apa itu </a:t>
            </a:r>
            <a:r>
              <a:rPr lang="en" sz="2200"/>
              <a:t>Newton-Raphson</a:t>
            </a:r>
            <a:endParaRPr sz="2200"/>
          </a:p>
        </p:txBody>
      </p:sp>
      <p:sp>
        <p:nvSpPr>
          <p:cNvPr id="246" name="Google Shape;246;g13177ea7465_0_21"/>
          <p:cNvSpPr txBox="1"/>
          <p:nvPr>
            <p:ph idx="1" type="body"/>
          </p:nvPr>
        </p:nvSpPr>
        <p:spPr>
          <a:xfrm>
            <a:off x="762025" y="1514225"/>
            <a:ext cx="7620000" cy="28197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1900"/>
              <a:t>Metode Newton-Raphson (juga dikenal sebagai metode Newton) adalah cara untuk menemukan aproksimasi yang baik </a:t>
            </a:r>
            <a:r>
              <a:rPr lang="en" sz="1900"/>
              <a:t>dengan cepat </a:t>
            </a:r>
            <a:r>
              <a:rPr lang="en" sz="1900"/>
              <a:t>untuk akar fungsi bernilai riil f(x)=0 f(x)= 0 f(x)=0. </a:t>
            </a:r>
            <a:endParaRPr sz="1900"/>
          </a:p>
          <a:p>
            <a:pPr indent="0" lvl="0" marL="0" rtl="0" algn="l">
              <a:spcBef>
                <a:spcPts val="0"/>
              </a:spcBef>
              <a:spcAft>
                <a:spcPts val="0"/>
              </a:spcAft>
              <a:buNone/>
            </a:pPr>
            <a:r>
              <a:t/>
            </a:r>
            <a:endParaRPr sz="1900"/>
          </a:p>
          <a:p>
            <a:pPr indent="0" lvl="0" marL="0" rtl="0" algn="l">
              <a:spcBef>
                <a:spcPts val="0"/>
              </a:spcBef>
              <a:spcAft>
                <a:spcPts val="0"/>
              </a:spcAft>
              <a:buNone/>
            </a:pPr>
            <a:r>
              <a:rPr lang="en" sz="1900"/>
              <a:t>Ini menggunakan gagasan bahwa fungsi kontinu dan terdiferensiasi dapat didekati dengan garis lurus yang bersinggungan dengannya.</a:t>
            </a:r>
            <a:endParaRPr sz="19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g11d08c53e89_0_2"/>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2200"/>
              <a:t>Newton Raphson Formula</a:t>
            </a:r>
            <a:endParaRPr sz="2200"/>
          </a:p>
        </p:txBody>
      </p:sp>
      <p:pic>
        <p:nvPicPr>
          <p:cNvPr id="252" name="Google Shape;252;g11d08c53e89_0_2"/>
          <p:cNvPicPr preferRelativeResize="0"/>
          <p:nvPr/>
        </p:nvPicPr>
        <p:blipFill rotWithShape="1">
          <a:blip r:embed="rId3">
            <a:alphaModFix/>
          </a:blip>
          <a:srcRect b="34580" l="9868" r="39521" t="45150"/>
          <a:stretch/>
        </p:blipFill>
        <p:spPr>
          <a:xfrm>
            <a:off x="597738" y="2029338"/>
            <a:ext cx="7948525" cy="178967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g11d08c53e89_0_83"/>
          <p:cNvSpPr txBox="1"/>
          <p:nvPr>
            <p:ph type="title"/>
          </p:nvPr>
        </p:nvSpPr>
        <p:spPr>
          <a:xfrm>
            <a:off x="1475400" y="1690500"/>
            <a:ext cx="6193200" cy="1762500"/>
          </a:xfrm>
          <a:prstGeom prst="rect">
            <a:avLst/>
          </a:prstGeom>
        </p:spPr>
        <p:txBody>
          <a:bodyPr anchorCtr="0" anchor="ctr" bIns="0" lIns="0" spcFirstLastPara="1" rIns="228600" wrap="square" tIns="0">
            <a:noAutofit/>
          </a:bodyPr>
          <a:lstStyle/>
          <a:p>
            <a:pPr indent="0" lvl="0" marL="0" rtl="0" algn="ctr">
              <a:spcBef>
                <a:spcPts val="0"/>
              </a:spcBef>
              <a:spcAft>
                <a:spcPts val="0"/>
              </a:spcAft>
              <a:buNone/>
            </a:pPr>
            <a:r>
              <a:rPr lang="en" sz="2300" u="sng">
                <a:solidFill>
                  <a:schemeClr val="hlink"/>
                </a:solidFill>
                <a:hlinkClick r:id="rId3"/>
              </a:rPr>
              <a:t>Visually Explained: Newton's Method in Optimization - YouTube</a:t>
            </a:r>
            <a:endParaRPr sz="23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g11d08c53e89_0_16"/>
          <p:cNvSpPr txBox="1"/>
          <p:nvPr>
            <p:ph type="title"/>
          </p:nvPr>
        </p:nvSpPr>
        <p:spPr>
          <a:xfrm>
            <a:off x="762000" y="633525"/>
            <a:ext cx="7372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2200"/>
              <a:t>Interpretasi Geometris Rumus Newton Raphson</a:t>
            </a:r>
            <a:endParaRPr sz="2200"/>
          </a:p>
        </p:txBody>
      </p:sp>
      <p:sp>
        <p:nvSpPr>
          <p:cNvPr id="263" name="Google Shape;263;g11d08c53e89_0_16"/>
          <p:cNvSpPr txBox="1"/>
          <p:nvPr>
            <p:ph idx="1" type="body"/>
          </p:nvPr>
        </p:nvSpPr>
        <p:spPr>
          <a:xfrm>
            <a:off x="762000" y="1206225"/>
            <a:ext cx="4723500" cy="34359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1800">
                <a:latin typeface="Arial"/>
                <a:ea typeface="Arial"/>
                <a:cs typeface="Arial"/>
                <a:sym typeface="Arial"/>
              </a:rPr>
              <a:t>Arti geometris metode Raphson Newton adalah bahwa garis singgung ditarik di titik [x0, f(x0)] terhadap kurva y = f(x).</a:t>
            </a:r>
            <a:endParaRPr sz="1800">
              <a:latin typeface="Arial"/>
              <a:ea typeface="Arial"/>
              <a:cs typeface="Arial"/>
              <a:sym typeface="Arial"/>
            </a:endParaRPr>
          </a:p>
          <a:p>
            <a:pPr indent="0" lvl="0" marL="0" rtl="0" algn="l">
              <a:spcBef>
                <a:spcPts val="0"/>
              </a:spcBef>
              <a:spcAft>
                <a:spcPts val="0"/>
              </a:spcAft>
              <a:buNone/>
            </a:pPr>
            <a:r>
              <a:t/>
            </a:r>
            <a:endParaRPr sz="1800">
              <a:latin typeface="Arial"/>
              <a:ea typeface="Arial"/>
              <a:cs typeface="Arial"/>
              <a:sym typeface="Arial"/>
            </a:endParaRPr>
          </a:p>
          <a:p>
            <a:pPr indent="0" lvl="0" marL="0" rtl="0" algn="l">
              <a:spcBef>
                <a:spcPts val="0"/>
              </a:spcBef>
              <a:spcAft>
                <a:spcPts val="0"/>
              </a:spcAft>
              <a:buNone/>
            </a:pPr>
            <a:r>
              <a:rPr lang="en" sz="1800">
                <a:latin typeface="Arial"/>
                <a:ea typeface="Arial"/>
                <a:cs typeface="Arial"/>
                <a:sym typeface="Arial"/>
              </a:rPr>
              <a:t>Ini memotong sumbu x di x1, yang akan menjadi pendekatan akar yang lebih baik. Sekarang, menggambar garis singgung lain di [x1, f(x1)], yang memotong sumbu x di x2, yang merupakan pendekatan yang masih lebih baik dan proses dapat dilanjutkan hingga akurasi yang diinginkan tercapai.</a:t>
            </a:r>
            <a:endParaRPr sz="1800">
              <a:latin typeface="Arial"/>
              <a:ea typeface="Arial"/>
              <a:cs typeface="Arial"/>
              <a:sym typeface="Arial"/>
            </a:endParaRPr>
          </a:p>
        </p:txBody>
      </p:sp>
      <p:pic>
        <p:nvPicPr>
          <p:cNvPr id="264" name="Google Shape;264;g11d08c53e89_0_16"/>
          <p:cNvPicPr preferRelativeResize="0"/>
          <p:nvPr/>
        </p:nvPicPr>
        <p:blipFill rotWithShape="1">
          <a:blip r:embed="rId3">
            <a:alphaModFix/>
          </a:blip>
          <a:srcRect b="31568" l="22220" r="53196" t="31590"/>
          <a:stretch/>
        </p:blipFill>
        <p:spPr>
          <a:xfrm>
            <a:off x="5485500" y="1477963"/>
            <a:ext cx="3432826" cy="289242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g11d08c53e89_0_27"/>
          <p:cNvSpPr txBox="1"/>
          <p:nvPr>
            <p:ph type="title"/>
          </p:nvPr>
        </p:nvSpPr>
        <p:spPr>
          <a:xfrm>
            <a:off x="761950" y="809575"/>
            <a:ext cx="61089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2200"/>
              <a:t>Konvergensi Metode Newton Raphson</a:t>
            </a:r>
            <a:endParaRPr sz="2200"/>
          </a:p>
          <a:p>
            <a:pPr indent="0" lvl="0" marL="0" rtl="0" algn="l">
              <a:spcBef>
                <a:spcPts val="0"/>
              </a:spcBef>
              <a:spcAft>
                <a:spcPts val="0"/>
              </a:spcAft>
              <a:buNone/>
            </a:pPr>
            <a:r>
              <a:t/>
            </a:r>
            <a:endParaRPr sz="2200"/>
          </a:p>
          <a:p>
            <a:pPr indent="0" lvl="0" marL="0" rtl="0" algn="l">
              <a:spcBef>
                <a:spcPts val="0"/>
              </a:spcBef>
              <a:spcAft>
                <a:spcPts val="0"/>
              </a:spcAft>
              <a:buNone/>
            </a:pPr>
            <a:r>
              <a:t/>
            </a:r>
            <a:endParaRPr sz="2200"/>
          </a:p>
        </p:txBody>
      </p:sp>
      <p:sp>
        <p:nvSpPr>
          <p:cNvPr id="270" name="Google Shape;270;g11d08c53e89_0_27"/>
          <p:cNvSpPr txBox="1"/>
          <p:nvPr>
            <p:ph idx="1" type="body"/>
          </p:nvPr>
        </p:nvSpPr>
        <p:spPr>
          <a:xfrm>
            <a:off x="762025" y="1514225"/>
            <a:ext cx="7620000" cy="28197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1900">
                <a:latin typeface="Arial"/>
                <a:ea typeface="Arial"/>
                <a:cs typeface="Arial"/>
                <a:sym typeface="Arial"/>
              </a:rPr>
              <a:t>Orde kekonvergenan metode Newton Raphson adalah 2 atau konvergensinya kuadrat. Konvergen jika |f(x).f’’(x)| &lt; |f’(x)|2. Juga, metode ini gagal jika f’(x) = 0.</a:t>
            </a:r>
            <a:endParaRPr sz="1900">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g11d08c53e89_0_8"/>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2200"/>
              <a:t>FaQ</a:t>
            </a:r>
            <a:endParaRPr sz="2200"/>
          </a:p>
        </p:txBody>
      </p:sp>
      <p:sp>
        <p:nvSpPr>
          <p:cNvPr id="276" name="Google Shape;276;g11d08c53e89_0_8"/>
          <p:cNvSpPr txBox="1"/>
          <p:nvPr>
            <p:ph idx="1" type="body"/>
          </p:nvPr>
        </p:nvSpPr>
        <p:spPr>
          <a:xfrm>
            <a:off x="762025" y="1514225"/>
            <a:ext cx="7620000" cy="2819700"/>
          </a:xfrm>
          <a:prstGeom prst="rect">
            <a:avLst/>
          </a:prstGeom>
        </p:spPr>
        <p:txBody>
          <a:bodyPr anchorCtr="0" anchor="t" bIns="0" lIns="0" spcFirstLastPara="1" rIns="228600" wrap="square" tIns="0">
            <a:noAutofit/>
          </a:bodyPr>
          <a:lstStyle/>
          <a:p>
            <a:pPr indent="0" lvl="0" marL="0" rtl="0" algn="l">
              <a:lnSpc>
                <a:spcPct val="100000"/>
              </a:lnSpc>
              <a:spcBef>
                <a:spcPts val="1400"/>
              </a:spcBef>
              <a:spcAft>
                <a:spcPts val="0"/>
              </a:spcAft>
              <a:buNone/>
            </a:pPr>
            <a:r>
              <a:rPr b="1" lang="en" sz="1600">
                <a:solidFill>
                  <a:srgbClr val="000000"/>
                </a:solidFill>
                <a:latin typeface="Arial"/>
                <a:ea typeface="Arial"/>
                <a:cs typeface="Arial"/>
                <a:sym typeface="Arial"/>
              </a:rPr>
              <a:t>Where is the Newton Raphson method used?</a:t>
            </a:r>
            <a:endParaRPr b="1" sz="1600">
              <a:solidFill>
                <a:srgbClr val="000000"/>
              </a:solidFill>
              <a:latin typeface="Arial"/>
              <a:ea typeface="Arial"/>
              <a:cs typeface="Arial"/>
              <a:sym typeface="Arial"/>
            </a:endParaRPr>
          </a:p>
          <a:p>
            <a:pPr indent="0" lvl="0" marL="0" rtl="0" algn="l">
              <a:lnSpc>
                <a:spcPct val="100000"/>
              </a:lnSpc>
              <a:spcBef>
                <a:spcPts val="1200"/>
              </a:spcBef>
              <a:spcAft>
                <a:spcPts val="0"/>
              </a:spcAft>
              <a:buNone/>
            </a:pPr>
            <a:r>
              <a:rPr lang="en" sz="1600">
                <a:solidFill>
                  <a:srgbClr val="000000"/>
                </a:solidFill>
                <a:latin typeface="Arial"/>
                <a:ea typeface="Arial"/>
                <a:cs typeface="Arial"/>
                <a:sym typeface="Arial"/>
              </a:rPr>
              <a:t>Metode Newton Raphson adalah teknik yang efisien untuk menyelesaikan persamaan secara numerik. Ini memberi kita perkiraan yang lebih baik dalam hal solusi.</a:t>
            </a:r>
            <a:endParaRPr sz="1600">
              <a:solidFill>
                <a:srgbClr val="000000"/>
              </a:solidFill>
              <a:latin typeface="Arial"/>
              <a:ea typeface="Arial"/>
              <a:cs typeface="Arial"/>
              <a:sym typeface="Arial"/>
            </a:endParaRPr>
          </a:p>
          <a:p>
            <a:pPr indent="0" lvl="0" marL="0" rtl="0" algn="l">
              <a:lnSpc>
                <a:spcPct val="100000"/>
              </a:lnSpc>
              <a:spcBef>
                <a:spcPts val="1400"/>
              </a:spcBef>
              <a:spcAft>
                <a:spcPts val="0"/>
              </a:spcAft>
              <a:buNone/>
            </a:pPr>
            <a:r>
              <a:rPr b="1" lang="en" sz="1600">
                <a:solidFill>
                  <a:srgbClr val="000000"/>
                </a:solidFill>
                <a:latin typeface="Arial"/>
                <a:ea typeface="Arial"/>
                <a:cs typeface="Arial"/>
                <a:sym typeface="Arial"/>
              </a:rPr>
              <a:t>Which is the correct formula of the Newton Raphson method?</a:t>
            </a:r>
            <a:endParaRPr b="1" sz="1600">
              <a:solidFill>
                <a:srgbClr val="000000"/>
              </a:solidFill>
              <a:latin typeface="Arial"/>
              <a:ea typeface="Arial"/>
              <a:cs typeface="Arial"/>
              <a:sym typeface="Arial"/>
            </a:endParaRPr>
          </a:p>
          <a:p>
            <a:pPr indent="0" lvl="0" marL="0" rtl="0" algn="l">
              <a:lnSpc>
                <a:spcPct val="100000"/>
              </a:lnSpc>
              <a:spcBef>
                <a:spcPts val="1200"/>
              </a:spcBef>
              <a:spcAft>
                <a:spcPts val="0"/>
              </a:spcAft>
              <a:buNone/>
            </a:pPr>
            <a:r>
              <a:rPr lang="en" sz="1600">
                <a:solidFill>
                  <a:srgbClr val="000000"/>
                </a:solidFill>
                <a:latin typeface="Arial"/>
                <a:ea typeface="Arial"/>
                <a:cs typeface="Arial"/>
                <a:sym typeface="Arial"/>
              </a:rPr>
              <a:t>x</a:t>
            </a:r>
            <a:r>
              <a:rPr baseline="-25000" lang="en" sz="1600">
                <a:solidFill>
                  <a:srgbClr val="000000"/>
                </a:solidFill>
                <a:latin typeface="Arial"/>
                <a:ea typeface="Arial"/>
                <a:cs typeface="Arial"/>
                <a:sym typeface="Arial"/>
              </a:rPr>
              <a:t>n+1</a:t>
            </a:r>
            <a:r>
              <a:rPr lang="en" sz="1600">
                <a:solidFill>
                  <a:srgbClr val="000000"/>
                </a:solidFill>
                <a:latin typeface="Arial"/>
                <a:ea typeface="Arial"/>
                <a:cs typeface="Arial"/>
                <a:sym typeface="Arial"/>
              </a:rPr>
              <a:t> = x</a:t>
            </a:r>
            <a:r>
              <a:rPr baseline="-25000" lang="en" sz="1600">
                <a:solidFill>
                  <a:srgbClr val="000000"/>
                </a:solidFill>
                <a:latin typeface="Arial"/>
                <a:ea typeface="Arial"/>
                <a:cs typeface="Arial"/>
                <a:sym typeface="Arial"/>
              </a:rPr>
              <a:t>n</a:t>
            </a:r>
            <a:r>
              <a:rPr lang="en" sz="1600">
                <a:solidFill>
                  <a:srgbClr val="000000"/>
                </a:solidFill>
                <a:latin typeface="Arial"/>
                <a:ea typeface="Arial"/>
                <a:cs typeface="Arial"/>
                <a:sym typeface="Arial"/>
              </a:rPr>
              <a:t> – f(x</a:t>
            </a:r>
            <a:r>
              <a:rPr baseline="-25000" lang="en" sz="1600">
                <a:solidFill>
                  <a:srgbClr val="000000"/>
                </a:solidFill>
                <a:latin typeface="Arial"/>
                <a:ea typeface="Arial"/>
                <a:cs typeface="Arial"/>
                <a:sym typeface="Arial"/>
              </a:rPr>
              <a:t>n</a:t>
            </a:r>
            <a:r>
              <a:rPr lang="en" sz="1600">
                <a:solidFill>
                  <a:srgbClr val="000000"/>
                </a:solidFill>
                <a:latin typeface="Arial"/>
                <a:ea typeface="Arial"/>
                <a:cs typeface="Arial"/>
                <a:sym typeface="Arial"/>
              </a:rPr>
              <a:t>)/f'(x</a:t>
            </a:r>
            <a:r>
              <a:rPr baseline="-25000" lang="en" sz="1600">
                <a:solidFill>
                  <a:srgbClr val="000000"/>
                </a:solidFill>
                <a:latin typeface="Arial"/>
                <a:ea typeface="Arial"/>
                <a:cs typeface="Arial"/>
                <a:sym typeface="Arial"/>
              </a:rPr>
              <a:t>n</a:t>
            </a:r>
            <a:r>
              <a:rPr lang="en" sz="1600">
                <a:solidFill>
                  <a:srgbClr val="000000"/>
                </a:solidFill>
                <a:latin typeface="Arial"/>
                <a:ea typeface="Arial"/>
                <a:cs typeface="Arial"/>
                <a:sym typeface="Arial"/>
              </a:rPr>
              <a:t>)</a:t>
            </a:r>
            <a:endParaRPr sz="1600">
              <a:solidFill>
                <a:srgbClr val="000000"/>
              </a:solidFill>
              <a:latin typeface="Arial"/>
              <a:ea typeface="Arial"/>
              <a:cs typeface="Arial"/>
              <a:sym typeface="Arial"/>
            </a:endParaRPr>
          </a:p>
          <a:p>
            <a:pPr indent="0" lvl="0" marL="0" rtl="0" algn="l">
              <a:lnSpc>
                <a:spcPct val="100000"/>
              </a:lnSpc>
              <a:spcBef>
                <a:spcPts val="1400"/>
              </a:spcBef>
              <a:spcAft>
                <a:spcPts val="0"/>
              </a:spcAft>
              <a:buNone/>
            </a:pPr>
            <a:r>
              <a:rPr b="1" lang="en" sz="1600">
                <a:solidFill>
                  <a:srgbClr val="000000"/>
                </a:solidFill>
                <a:latin typeface="Arial"/>
                <a:ea typeface="Arial"/>
                <a:cs typeface="Arial"/>
                <a:sym typeface="Arial"/>
              </a:rPr>
              <a:t>Is the Newton Raphson method always convergent?</a:t>
            </a:r>
            <a:endParaRPr b="1" sz="1600">
              <a:solidFill>
                <a:srgbClr val="000000"/>
              </a:solidFill>
              <a:latin typeface="Arial"/>
              <a:ea typeface="Arial"/>
              <a:cs typeface="Arial"/>
              <a:sym typeface="Arial"/>
            </a:endParaRPr>
          </a:p>
          <a:p>
            <a:pPr indent="0" lvl="0" marL="0" rtl="0" algn="l">
              <a:lnSpc>
                <a:spcPct val="100000"/>
              </a:lnSpc>
              <a:spcBef>
                <a:spcPts val="1200"/>
              </a:spcBef>
              <a:spcAft>
                <a:spcPts val="0"/>
              </a:spcAft>
              <a:buNone/>
            </a:pPr>
            <a:r>
              <a:rPr lang="en" sz="1600">
                <a:solidFill>
                  <a:srgbClr val="000000"/>
                </a:solidFill>
                <a:latin typeface="Arial"/>
                <a:ea typeface="Arial"/>
                <a:cs typeface="Arial"/>
                <a:sym typeface="Arial"/>
              </a:rPr>
              <a:t>Tidak, metode Newton Raphson tidak selalu konvergen. Itu berarti tidak selalu dapat menjamin bahwa kondisi terpenuhi. Namun, metode ini gagal ketika f'(x) sama dengan 0.</a:t>
            </a:r>
            <a:endParaRPr sz="1600">
              <a:solidFill>
                <a:srgbClr val="000000"/>
              </a:solidFill>
              <a:latin typeface="Arial"/>
              <a:ea typeface="Arial"/>
              <a:cs typeface="Arial"/>
              <a:sym typeface="Arial"/>
            </a:endParaRPr>
          </a:p>
          <a:p>
            <a:pPr indent="0" lvl="0" marL="0" rtl="0" algn="l">
              <a:lnSpc>
                <a:spcPct val="100000"/>
              </a:lnSpc>
              <a:spcBef>
                <a:spcPts val="1200"/>
              </a:spcBef>
              <a:spcAft>
                <a:spcPts val="0"/>
              </a:spcAft>
              <a:buNone/>
            </a:pPr>
            <a:r>
              <a:t/>
            </a:r>
            <a:endParaRPr sz="1600">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g13177ea7465_0_26"/>
          <p:cNvSpPr txBox="1"/>
          <p:nvPr>
            <p:ph type="title"/>
          </p:nvPr>
        </p:nvSpPr>
        <p:spPr>
          <a:xfrm>
            <a:off x="761950" y="809375"/>
            <a:ext cx="4214100" cy="1762500"/>
          </a:xfrm>
          <a:prstGeom prst="rect">
            <a:avLst/>
          </a:prstGeom>
        </p:spPr>
        <p:txBody>
          <a:bodyPr anchorCtr="0" anchor="b" bIns="0" lIns="0" spcFirstLastPara="1" rIns="228600" wrap="square" tIns="0">
            <a:noAutofit/>
          </a:bodyPr>
          <a:lstStyle/>
          <a:p>
            <a:pPr indent="0" lvl="0" marL="0" rtl="0" algn="l">
              <a:spcBef>
                <a:spcPts val="0"/>
              </a:spcBef>
              <a:spcAft>
                <a:spcPts val="0"/>
              </a:spcAft>
              <a:buNone/>
            </a:pPr>
            <a:r>
              <a:rPr lang="en"/>
              <a:t>Lagrange multipliers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g11d08c53e89_0_50"/>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2200"/>
              <a:t>What is Lagrange multipliers ?</a:t>
            </a:r>
            <a:endParaRPr sz="2200"/>
          </a:p>
        </p:txBody>
      </p:sp>
      <p:sp>
        <p:nvSpPr>
          <p:cNvPr id="287" name="Google Shape;287;g11d08c53e89_0_50"/>
          <p:cNvSpPr txBox="1"/>
          <p:nvPr>
            <p:ph idx="1" type="body"/>
          </p:nvPr>
        </p:nvSpPr>
        <p:spPr>
          <a:xfrm>
            <a:off x="762025" y="1514225"/>
            <a:ext cx="7620000" cy="28197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1900"/>
              <a:t>Dalam optimasi matematis, metode Lagrange Multipliers adalah strategi untuk menemukan maxima dan minima lokal dari suatu fungsi yang tunduk pada kendala kesetaraan (yaitu, tunduk pada kondisi bahwa satu atau lebih persamaan harus dipenuhi secara tepat oleh nilai-nilai yang dipilih dari variabel ).</a:t>
            </a:r>
            <a:endParaRPr sz="19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g13398ad92c6_0_76"/>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2200"/>
              <a:t>What is Lagrange multipliers ?</a:t>
            </a:r>
            <a:endParaRPr sz="2200"/>
          </a:p>
        </p:txBody>
      </p:sp>
      <p:pic>
        <p:nvPicPr>
          <p:cNvPr id="293" name="Google Shape;293;g13398ad92c6_0_76"/>
          <p:cNvPicPr preferRelativeResize="0"/>
          <p:nvPr/>
        </p:nvPicPr>
        <p:blipFill>
          <a:blip r:embed="rId3">
            <a:alphaModFix/>
          </a:blip>
          <a:stretch>
            <a:fillRect/>
          </a:stretch>
        </p:blipFill>
        <p:spPr>
          <a:xfrm>
            <a:off x="577525" y="1541675"/>
            <a:ext cx="3988825" cy="3173050"/>
          </a:xfrm>
          <a:prstGeom prst="rect">
            <a:avLst/>
          </a:prstGeom>
          <a:noFill/>
          <a:ln>
            <a:noFill/>
          </a:ln>
        </p:spPr>
      </p:pic>
      <p:pic>
        <p:nvPicPr>
          <p:cNvPr id="294" name="Google Shape;294;g13398ad92c6_0_76"/>
          <p:cNvPicPr preferRelativeResize="0"/>
          <p:nvPr/>
        </p:nvPicPr>
        <p:blipFill>
          <a:blip r:embed="rId4">
            <a:alphaModFix/>
          </a:blip>
          <a:stretch>
            <a:fillRect/>
          </a:stretch>
        </p:blipFill>
        <p:spPr>
          <a:xfrm>
            <a:off x="4795180" y="1514475"/>
            <a:ext cx="3771295" cy="31730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g13398ad92c6_0_83"/>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2200"/>
              <a:t>What is Lagrange multipliers ?</a:t>
            </a:r>
            <a:endParaRPr sz="2200"/>
          </a:p>
        </p:txBody>
      </p:sp>
      <p:pic>
        <p:nvPicPr>
          <p:cNvPr id="300" name="Google Shape;300;g13398ad92c6_0_83"/>
          <p:cNvPicPr preferRelativeResize="0"/>
          <p:nvPr/>
        </p:nvPicPr>
        <p:blipFill rotWithShape="1">
          <a:blip r:embed="rId3">
            <a:alphaModFix/>
          </a:blip>
          <a:srcRect b="33065" l="0" r="0" t="0"/>
          <a:stretch/>
        </p:blipFill>
        <p:spPr>
          <a:xfrm>
            <a:off x="470050" y="1691950"/>
            <a:ext cx="4101949" cy="3180397"/>
          </a:xfrm>
          <a:prstGeom prst="rect">
            <a:avLst/>
          </a:prstGeom>
          <a:noFill/>
          <a:ln>
            <a:noFill/>
          </a:ln>
        </p:spPr>
      </p:pic>
      <p:pic>
        <p:nvPicPr>
          <p:cNvPr id="301" name="Google Shape;301;g13398ad92c6_0_83"/>
          <p:cNvPicPr preferRelativeResize="0"/>
          <p:nvPr/>
        </p:nvPicPr>
        <p:blipFill rotWithShape="1">
          <a:blip r:embed="rId3">
            <a:alphaModFix/>
          </a:blip>
          <a:srcRect b="0" l="8775" r="0" t="65734"/>
          <a:stretch/>
        </p:blipFill>
        <p:spPr>
          <a:xfrm>
            <a:off x="4717200" y="2508475"/>
            <a:ext cx="3843224" cy="16721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g1324096ebbc_0_0"/>
          <p:cNvSpPr txBox="1"/>
          <p:nvPr>
            <p:ph idx="1" type="body"/>
          </p:nvPr>
        </p:nvSpPr>
        <p:spPr>
          <a:xfrm>
            <a:off x="670950" y="1334550"/>
            <a:ext cx="7802100" cy="3497700"/>
          </a:xfrm>
          <a:prstGeom prst="rect">
            <a:avLst/>
          </a:prstGeom>
          <a:noFill/>
          <a:ln>
            <a:noFill/>
          </a:ln>
        </p:spPr>
        <p:txBody>
          <a:bodyPr anchorCtr="0" anchor="t" bIns="0" lIns="0" spcFirstLastPara="1" rIns="228600" wrap="square" tIns="0">
            <a:noAutofit/>
          </a:bodyPr>
          <a:lstStyle/>
          <a:p>
            <a:pPr indent="-336550" lvl="0" marL="457200" rtl="0" algn="l">
              <a:lnSpc>
                <a:spcPct val="115000"/>
              </a:lnSpc>
              <a:spcBef>
                <a:spcPts val="0"/>
              </a:spcBef>
              <a:spcAft>
                <a:spcPts val="0"/>
              </a:spcAft>
              <a:buSzPts val="1700"/>
              <a:buFont typeface="Arial"/>
              <a:buChar char="●"/>
            </a:pPr>
            <a:r>
              <a:rPr lang="en" sz="1700">
                <a:latin typeface="Arial"/>
                <a:ea typeface="Arial"/>
                <a:cs typeface="Arial"/>
                <a:sym typeface="Arial"/>
              </a:rPr>
              <a:t>Memahami dasar dari Gradient Descent</a:t>
            </a:r>
            <a:endParaRPr sz="1700">
              <a:latin typeface="Arial"/>
              <a:ea typeface="Arial"/>
              <a:cs typeface="Arial"/>
              <a:sym typeface="Arial"/>
            </a:endParaRPr>
          </a:p>
          <a:p>
            <a:pPr indent="-336550" lvl="0" marL="457200" rtl="0" algn="l">
              <a:lnSpc>
                <a:spcPct val="115000"/>
              </a:lnSpc>
              <a:spcBef>
                <a:spcPts val="0"/>
              </a:spcBef>
              <a:spcAft>
                <a:spcPts val="0"/>
              </a:spcAft>
              <a:buSzPts val="1700"/>
              <a:buFont typeface="Arial"/>
              <a:buChar char="●"/>
            </a:pPr>
            <a:r>
              <a:rPr lang="en" sz="1700">
                <a:latin typeface="Arial"/>
                <a:ea typeface="Arial"/>
                <a:cs typeface="Arial"/>
                <a:sym typeface="Arial"/>
              </a:rPr>
              <a:t>Mengimplementasikan O</a:t>
            </a:r>
            <a:r>
              <a:rPr lang="en" sz="1700">
                <a:latin typeface="Arial"/>
                <a:ea typeface="Arial"/>
                <a:cs typeface="Arial"/>
                <a:sym typeface="Arial"/>
              </a:rPr>
              <a:t>ptimisation dengan M</a:t>
            </a:r>
            <a:r>
              <a:rPr lang="en" sz="1700">
                <a:latin typeface="Arial"/>
                <a:ea typeface="Arial"/>
                <a:cs typeface="Arial"/>
                <a:sym typeface="Arial"/>
              </a:rPr>
              <a:t>ultivariate Calculus</a:t>
            </a:r>
            <a:endParaRPr sz="1700">
              <a:latin typeface="Arial"/>
              <a:ea typeface="Arial"/>
              <a:cs typeface="Arial"/>
              <a:sym typeface="Arial"/>
            </a:endParaRPr>
          </a:p>
          <a:p>
            <a:pPr indent="-336550" lvl="0" marL="457200" rtl="0" algn="l">
              <a:lnSpc>
                <a:spcPct val="115000"/>
              </a:lnSpc>
              <a:spcBef>
                <a:spcPts val="0"/>
              </a:spcBef>
              <a:spcAft>
                <a:spcPts val="0"/>
              </a:spcAft>
              <a:buSzPts val="1700"/>
              <a:buFont typeface="Arial"/>
              <a:buChar char="●"/>
            </a:pPr>
            <a:r>
              <a:rPr lang="en" sz="1700">
                <a:latin typeface="Arial"/>
                <a:ea typeface="Arial"/>
                <a:cs typeface="Arial"/>
                <a:sym typeface="Arial"/>
              </a:rPr>
              <a:t>Meneliti kasus di mana method gagal memberi solusi terbaik</a:t>
            </a:r>
            <a:endParaRPr sz="1700">
              <a:latin typeface="Arial"/>
              <a:ea typeface="Arial"/>
              <a:cs typeface="Arial"/>
              <a:sym typeface="Arial"/>
            </a:endParaRPr>
          </a:p>
          <a:p>
            <a:pPr indent="-336550" lvl="0" marL="457200" rtl="0" algn="l">
              <a:lnSpc>
                <a:spcPct val="115000"/>
              </a:lnSpc>
              <a:spcBef>
                <a:spcPts val="0"/>
              </a:spcBef>
              <a:spcAft>
                <a:spcPts val="0"/>
              </a:spcAft>
              <a:buSzPts val="1700"/>
              <a:buFont typeface="Arial"/>
              <a:buChar char="●"/>
            </a:pPr>
            <a:r>
              <a:rPr lang="en" sz="1700">
                <a:latin typeface="Arial"/>
                <a:ea typeface="Arial"/>
                <a:cs typeface="Arial"/>
                <a:sym typeface="Arial"/>
              </a:rPr>
              <a:t>Menyelesaikan masalah Constrained Gradient Descent dengan Lagrange Multipliers</a:t>
            </a:r>
            <a:endParaRPr sz="1700">
              <a:latin typeface="Arial"/>
              <a:ea typeface="Arial"/>
              <a:cs typeface="Arial"/>
              <a:sym typeface="Arial"/>
            </a:endParaRPr>
          </a:p>
          <a:p>
            <a:pPr indent="-336550" lvl="0" marL="457200" rtl="0" algn="l">
              <a:lnSpc>
                <a:spcPct val="115000"/>
              </a:lnSpc>
              <a:spcBef>
                <a:spcPts val="0"/>
              </a:spcBef>
              <a:spcAft>
                <a:spcPts val="0"/>
              </a:spcAft>
              <a:buSzPts val="1700"/>
              <a:buFont typeface="Arial"/>
              <a:buChar char="●"/>
            </a:pPr>
            <a:r>
              <a:rPr lang="en" sz="1700">
                <a:latin typeface="Arial"/>
                <a:ea typeface="Arial"/>
                <a:cs typeface="Arial"/>
                <a:sym typeface="Arial"/>
              </a:rPr>
              <a:t>Dapat menjelaskan Regression dalam meminimalisir error dalam masalah</a:t>
            </a:r>
            <a:endParaRPr sz="1700">
              <a:latin typeface="Arial"/>
              <a:ea typeface="Arial"/>
              <a:cs typeface="Arial"/>
              <a:sym typeface="Arial"/>
            </a:endParaRPr>
          </a:p>
          <a:p>
            <a:pPr indent="-336550" lvl="0" marL="457200" rtl="0" algn="l">
              <a:lnSpc>
                <a:spcPct val="115000"/>
              </a:lnSpc>
              <a:spcBef>
                <a:spcPts val="0"/>
              </a:spcBef>
              <a:spcAft>
                <a:spcPts val="0"/>
              </a:spcAft>
              <a:buSzPts val="1700"/>
              <a:buFont typeface="Arial"/>
              <a:buChar char="●"/>
            </a:pPr>
            <a:r>
              <a:rPr lang="en" sz="1700">
                <a:latin typeface="Arial"/>
                <a:ea typeface="Arial"/>
                <a:cs typeface="Arial"/>
                <a:sym typeface="Arial"/>
              </a:rPr>
              <a:t>Membedakan model yang sesuai dan tidak sesuai untuk </a:t>
            </a:r>
            <a:r>
              <a:rPr lang="en" sz="1700">
                <a:latin typeface="Arial"/>
                <a:ea typeface="Arial"/>
                <a:cs typeface="Arial"/>
                <a:sym typeface="Arial"/>
              </a:rPr>
              <a:t>data set tertentu</a:t>
            </a:r>
            <a:endParaRPr sz="1700">
              <a:latin typeface="Arial"/>
              <a:ea typeface="Arial"/>
              <a:cs typeface="Arial"/>
              <a:sym typeface="Arial"/>
            </a:endParaRPr>
          </a:p>
          <a:p>
            <a:pPr indent="-336550" lvl="0" marL="457200" rtl="0" algn="l">
              <a:lnSpc>
                <a:spcPct val="115000"/>
              </a:lnSpc>
              <a:spcBef>
                <a:spcPts val="0"/>
              </a:spcBef>
              <a:spcAft>
                <a:spcPts val="0"/>
              </a:spcAft>
              <a:buSzPts val="1700"/>
              <a:buFont typeface="Arial"/>
              <a:buChar char="●"/>
            </a:pPr>
            <a:r>
              <a:rPr lang="en" sz="1700">
                <a:latin typeface="Arial"/>
                <a:ea typeface="Arial"/>
                <a:cs typeface="Arial"/>
                <a:sym typeface="Arial"/>
              </a:rPr>
              <a:t>Menghitung objek multivariate calculus dalam melakukan regression</a:t>
            </a:r>
            <a:endParaRPr sz="1700">
              <a:latin typeface="Arial"/>
              <a:ea typeface="Arial"/>
              <a:cs typeface="Arial"/>
              <a:sym typeface="Arial"/>
            </a:endParaRPr>
          </a:p>
          <a:p>
            <a:pPr indent="-336550" lvl="0" marL="457200" rtl="0" algn="l">
              <a:lnSpc>
                <a:spcPct val="115000"/>
              </a:lnSpc>
              <a:spcBef>
                <a:spcPts val="0"/>
              </a:spcBef>
              <a:spcAft>
                <a:spcPts val="0"/>
              </a:spcAft>
              <a:buSzPts val="1700"/>
              <a:buFont typeface="Arial"/>
              <a:buChar char="●"/>
            </a:pPr>
            <a:r>
              <a:rPr lang="en" sz="1700">
                <a:latin typeface="Arial"/>
                <a:ea typeface="Arial"/>
                <a:cs typeface="Arial"/>
                <a:sym typeface="Arial"/>
              </a:rPr>
              <a:t>Melakukan fitting fungsi non-linear pada data dengan Gradient Descent</a:t>
            </a:r>
            <a:endParaRPr sz="1700">
              <a:latin typeface="Arial"/>
              <a:ea typeface="Arial"/>
              <a:cs typeface="Arial"/>
              <a:sym typeface="Arial"/>
            </a:endParaRPr>
          </a:p>
        </p:txBody>
      </p:sp>
      <p:sp>
        <p:nvSpPr>
          <p:cNvPr id="139" name="Google Shape;139;g1324096ebbc_0_0"/>
          <p:cNvSpPr txBox="1"/>
          <p:nvPr>
            <p:ph type="title"/>
          </p:nvPr>
        </p:nvSpPr>
        <p:spPr>
          <a:xfrm>
            <a:off x="761950" y="736800"/>
            <a:ext cx="5080200" cy="352200"/>
          </a:xfrm>
          <a:prstGeom prst="rect">
            <a:avLst/>
          </a:prstGeom>
          <a:noFill/>
          <a:ln>
            <a:noFill/>
          </a:ln>
        </p:spPr>
        <p:txBody>
          <a:bodyPr anchorCtr="0" anchor="t" bIns="0" lIns="0" spcFirstLastPara="1" rIns="228600" wrap="square" tIns="0">
            <a:noAutofit/>
          </a:bodyPr>
          <a:lstStyle/>
          <a:p>
            <a:pPr indent="0" lvl="0" marL="0" rtl="0" algn="l">
              <a:lnSpc>
                <a:spcPct val="100000"/>
              </a:lnSpc>
              <a:spcBef>
                <a:spcPts val="0"/>
              </a:spcBef>
              <a:spcAft>
                <a:spcPts val="0"/>
              </a:spcAft>
              <a:buSzPts val="2400"/>
              <a:buNone/>
            </a:pPr>
            <a:r>
              <a:rPr lang="en"/>
              <a:t>Objektif Pembelajaran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g13398ad92c6_0_90"/>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2200"/>
              <a:t>What is Lagrange multipliers ?</a:t>
            </a:r>
            <a:endParaRPr sz="2200"/>
          </a:p>
        </p:txBody>
      </p:sp>
      <p:pic>
        <p:nvPicPr>
          <p:cNvPr id="307" name="Google Shape;307;g13398ad92c6_0_90"/>
          <p:cNvPicPr preferRelativeResize="0"/>
          <p:nvPr/>
        </p:nvPicPr>
        <p:blipFill>
          <a:blip r:embed="rId3">
            <a:alphaModFix/>
          </a:blip>
          <a:stretch>
            <a:fillRect/>
          </a:stretch>
        </p:blipFill>
        <p:spPr>
          <a:xfrm>
            <a:off x="688975" y="1524000"/>
            <a:ext cx="2686050" cy="685800"/>
          </a:xfrm>
          <a:prstGeom prst="rect">
            <a:avLst/>
          </a:prstGeom>
          <a:noFill/>
          <a:ln>
            <a:noFill/>
          </a:ln>
        </p:spPr>
      </p:pic>
      <p:pic>
        <p:nvPicPr>
          <p:cNvPr id="308" name="Google Shape;308;g13398ad92c6_0_90"/>
          <p:cNvPicPr preferRelativeResize="0"/>
          <p:nvPr/>
        </p:nvPicPr>
        <p:blipFill>
          <a:blip r:embed="rId4">
            <a:alphaModFix/>
          </a:blip>
          <a:stretch>
            <a:fillRect/>
          </a:stretch>
        </p:blipFill>
        <p:spPr>
          <a:xfrm>
            <a:off x="688975" y="2324100"/>
            <a:ext cx="3905250" cy="495300"/>
          </a:xfrm>
          <a:prstGeom prst="rect">
            <a:avLst/>
          </a:prstGeom>
          <a:noFill/>
          <a:ln>
            <a:noFill/>
          </a:ln>
        </p:spPr>
      </p:pic>
      <p:pic>
        <p:nvPicPr>
          <p:cNvPr id="309" name="Google Shape;309;g13398ad92c6_0_90"/>
          <p:cNvPicPr preferRelativeResize="0"/>
          <p:nvPr/>
        </p:nvPicPr>
        <p:blipFill>
          <a:blip r:embed="rId5">
            <a:alphaModFix/>
          </a:blip>
          <a:stretch>
            <a:fillRect/>
          </a:stretch>
        </p:blipFill>
        <p:spPr>
          <a:xfrm>
            <a:off x="688975" y="2933700"/>
            <a:ext cx="3800475" cy="495300"/>
          </a:xfrm>
          <a:prstGeom prst="rect">
            <a:avLst/>
          </a:prstGeom>
          <a:noFill/>
          <a:ln>
            <a:noFill/>
          </a:ln>
        </p:spPr>
      </p:pic>
      <p:pic>
        <p:nvPicPr>
          <p:cNvPr id="310" name="Google Shape;310;g13398ad92c6_0_90"/>
          <p:cNvPicPr preferRelativeResize="0"/>
          <p:nvPr/>
        </p:nvPicPr>
        <p:blipFill>
          <a:blip r:embed="rId6">
            <a:alphaModFix/>
          </a:blip>
          <a:stretch>
            <a:fillRect/>
          </a:stretch>
        </p:blipFill>
        <p:spPr>
          <a:xfrm>
            <a:off x="688975" y="3543300"/>
            <a:ext cx="4086225" cy="495300"/>
          </a:xfrm>
          <a:prstGeom prst="rect">
            <a:avLst/>
          </a:prstGeom>
          <a:noFill/>
          <a:ln>
            <a:noFill/>
          </a:ln>
        </p:spPr>
      </p:pic>
      <p:pic>
        <p:nvPicPr>
          <p:cNvPr id="311" name="Google Shape;311;g13398ad92c6_0_90"/>
          <p:cNvPicPr preferRelativeResize="0"/>
          <p:nvPr/>
        </p:nvPicPr>
        <p:blipFill>
          <a:blip r:embed="rId7">
            <a:alphaModFix/>
          </a:blip>
          <a:stretch>
            <a:fillRect/>
          </a:stretch>
        </p:blipFill>
        <p:spPr>
          <a:xfrm>
            <a:off x="650863" y="4152900"/>
            <a:ext cx="3981450" cy="495300"/>
          </a:xfrm>
          <a:prstGeom prst="rect">
            <a:avLst/>
          </a:prstGeom>
          <a:noFill/>
          <a:ln>
            <a:noFill/>
          </a:ln>
        </p:spPr>
      </p:pic>
      <p:pic>
        <p:nvPicPr>
          <p:cNvPr id="312" name="Google Shape;312;g13398ad92c6_0_90"/>
          <p:cNvPicPr preferRelativeResize="0"/>
          <p:nvPr/>
        </p:nvPicPr>
        <p:blipFill>
          <a:blip r:embed="rId8">
            <a:alphaModFix/>
          </a:blip>
          <a:stretch>
            <a:fillRect/>
          </a:stretch>
        </p:blipFill>
        <p:spPr>
          <a:xfrm>
            <a:off x="5540375" y="371475"/>
            <a:ext cx="3143250" cy="2286000"/>
          </a:xfrm>
          <a:prstGeom prst="rect">
            <a:avLst/>
          </a:prstGeom>
          <a:noFill/>
          <a:ln>
            <a:noFill/>
          </a:ln>
        </p:spPr>
      </p:pic>
      <p:pic>
        <p:nvPicPr>
          <p:cNvPr id="313" name="Google Shape;313;g13398ad92c6_0_90"/>
          <p:cNvPicPr preferRelativeResize="0"/>
          <p:nvPr/>
        </p:nvPicPr>
        <p:blipFill>
          <a:blip r:embed="rId9">
            <a:alphaModFix/>
          </a:blip>
          <a:stretch>
            <a:fillRect/>
          </a:stretch>
        </p:blipFill>
        <p:spPr>
          <a:xfrm>
            <a:off x="6030300" y="2773875"/>
            <a:ext cx="2292940" cy="22860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g11d08c53e89_0_67"/>
          <p:cNvSpPr txBox="1"/>
          <p:nvPr>
            <p:ph type="title"/>
          </p:nvPr>
        </p:nvSpPr>
        <p:spPr>
          <a:xfrm>
            <a:off x="827850" y="1690500"/>
            <a:ext cx="7488300" cy="1762500"/>
          </a:xfrm>
          <a:prstGeom prst="rect">
            <a:avLst/>
          </a:prstGeom>
        </p:spPr>
        <p:txBody>
          <a:bodyPr anchorCtr="0" anchor="ctr" bIns="0" lIns="0" spcFirstLastPara="1" rIns="228600" wrap="square" tIns="0">
            <a:noAutofit/>
          </a:bodyPr>
          <a:lstStyle/>
          <a:p>
            <a:pPr indent="0" lvl="0" marL="0" rtl="0" algn="ctr">
              <a:spcBef>
                <a:spcPts val="0"/>
              </a:spcBef>
              <a:spcAft>
                <a:spcPts val="0"/>
              </a:spcAft>
              <a:buNone/>
            </a:pPr>
            <a:r>
              <a:rPr lang="en" sz="2400" u="sng">
                <a:solidFill>
                  <a:schemeClr val="hlink"/>
                </a:solidFill>
                <a:hlinkClick r:id="rId3"/>
              </a:rPr>
              <a:t>Lagrange multipliers, using Tangency to solve constrained optimization - YouTube</a:t>
            </a:r>
            <a:r>
              <a:rPr lang="en" sz="2400"/>
              <a:t> </a:t>
            </a:r>
            <a:endParaRPr sz="24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g11d08c53e89_0_45"/>
          <p:cNvSpPr txBox="1"/>
          <p:nvPr>
            <p:ph type="title"/>
          </p:nvPr>
        </p:nvSpPr>
        <p:spPr>
          <a:xfrm>
            <a:off x="761950" y="809375"/>
            <a:ext cx="3175200" cy="621600"/>
          </a:xfrm>
          <a:prstGeom prst="rect">
            <a:avLst/>
          </a:prstGeom>
        </p:spPr>
        <p:txBody>
          <a:bodyPr anchorCtr="0" anchor="b" bIns="0" lIns="0" spcFirstLastPara="1" rIns="228600" wrap="square" tIns="0">
            <a:noAutofit/>
          </a:bodyPr>
          <a:lstStyle/>
          <a:p>
            <a:pPr indent="0" lvl="0" marL="0" rtl="0" algn="l">
              <a:spcBef>
                <a:spcPts val="0"/>
              </a:spcBef>
              <a:spcAft>
                <a:spcPts val="0"/>
              </a:spcAft>
              <a:buNone/>
            </a:pPr>
            <a:r>
              <a:rPr lang="en"/>
              <a:t>Formula</a:t>
            </a:r>
            <a:endParaRPr/>
          </a:p>
        </p:txBody>
      </p:sp>
      <p:pic>
        <p:nvPicPr>
          <p:cNvPr id="324" name="Google Shape;324;g11d08c53e89_0_45"/>
          <p:cNvPicPr preferRelativeResize="0"/>
          <p:nvPr/>
        </p:nvPicPr>
        <p:blipFill rotWithShape="1">
          <a:blip r:embed="rId3">
            <a:alphaModFix/>
          </a:blip>
          <a:srcRect b="31626" l="13872" r="41159" t="40777"/>
          <a:stretch/>
        </p:blipFill>
        <p:spPr>
          <a:xfrm>
            <a:off x="1112313" y="1704188"/>
            <a:ext cx="7071775" cy="2439974"/>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g11d08c53e89_0_57"/>
          <p:cNvSpPr txBox="1"/>
          <p:nvPr>
            <p:ph type="title"/>
          </p:nvPr>
        </p:nvSpPr>
        <p:spPr>
          <a:xfrm>
            <a:off x="762000" y="1093000"/>
            <a:ext cx="5425800" cy="1762500"/>
          </a:xfrm>
          <a:prstGeom prst="rect">
            <a:avLst/>
          </a:prstGeom>
        </p:spPr>
        <p:txBody>
          <a:bodyPr anchorCtr="0" anchor="b" bIns="0" lIns="0" spcFirstLastPara="1" rIns="228600" wrap="square" tIns="0">
            <a:noAutofit/>
          </a:bodyPr>
          <a:lstStyle/>
          <a:p>
            <a:pPr indent="0" lvl="0" marL="0" rtl="0" algn="l">
              <a:spcBef>
                <a:spcPts val="0"/>
              </a:spcBef>
              <a:spcAft>
                <a:spcPts val="0"/>
              </a:spcAft>
              <a:buNone/>
            </a:pPr>
            <a:r>
              <a:rPr lang="en"/>
              <a:t>Demo Code </a:t>
            </a:r>
            <a:endParaRPr/>
          </a:p>
          <a:p>
            <a:pPr indent="0" lvl="0" marL="0" rtl="0" algn="l">
              <a:spcBef>
                <a:spcPts val="0"/>
              </a:spcBef>
              <a:spcAft>
                <a:spcPts val="0"/>
              </a:spcAft>
              <a:buNone/>
            </a:pPr>
            <a:r>
              <a:rPr lang="en"/>
              <a:t>Lagrange Multipliers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g13177ea7465_0_4"/>
          <p:cNvSpPr txBox="1"/>
          <p:nvPr>
            <p:ph type="title"/>
          </p:nvPr>
        </p:nvSpPr>
        <p:spPr>
          <a:xfrm>
            <a:off x="761950" y="809375"/>
            <a:ext cx="5026200" cy="1762500"/>
          </a:xfrm>
          <a:prstGeom prst="rect">
            <a:avLst/>
          </a:prstGeom>
        </p:spPr>
        <p:txBody>
          <a:bodyPr anchorCtr="0" anchor="b" bIns="0" lIns="0" spcFirstLastPara="1" rIns="228600" wrap="square" tIns="0">
            <a:noAutofit/>
          </a:bodyPr>
          <a:lstStyle/>
          <a:p>
            <a:pPr indent="0" lvl="0" marL="0" rtl="0" algn="l">
              <a:spcBef>
                <a:spcPts val="0"/>
              </a:spcBef>
              <a:spcAft>
                <a:spcPts val="0"/>
              </a:spcAft>
              <a:buNone/>
            </a:pPr>
            <a:r>
              <a:rPr lang="en"/>
              <a:t>Non-linear regression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g11d08c53e89_0_77"/>
          <p:cNvSpPr txBox="1"/>
          <p:nvPr>
            <p:ph type="title"/>
          </p:nvPr>
        </p:nvSpPr>
        <p:spPr>
          <a:xfrm>
            <a:off x="761950" y="809575"/>
            <a:ext cx="51549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a:t>What is non-linear least squares?</a:t>
            </a:r>
            <a:endParaRPr/>
          </a:p>
        </p:txBody>
      </p:sp>
      <p:sp>
        <p:nvSpPr>
          <p:cNvPr id="340" name="Google Shape;340;g11d08c53e89_0_77"/>
          <p:cNvSpPr txBox="1"/>
          <p:nvPr>
            <p:ph idx="1" type="body"/>
          </p:nvPr>
        </p:nvSpPr>
        <p:spPr>
          <a:xfrm>
            <a:off x="762025" y="1514225"/>
            <a:ext cx="7561200" cy="28197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1900">
                <a:latin typeface="Arial"/>
                <a:ea typeface="Arial"/>
                <a:cs typeface="Arial"/>
                <a:sym typeface="Arial"/>
              </a:rPr>
              <a:t>Nonlinear Least Squares (NLS) adalah teknik optimasi yang dapat digunakan untuk membangun model regresi untuk kumpulan data yang berisi fitur nonlinier. Model untuk kumpulan data tersebut adalah nonlinier dalam koefisiennya. </a:t>
            </a:r>
            <a:endParaRPr sz="1900">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g13398ad92c6_0_104"/>
          <p:cNvSpPr txBox="1"/>
          <p:nvPr>
            <p:ph type="title"/>
          </p:nvPr>
        </p:nvSpPr>
        <p:spPr>
          <a:xfrm>
            <a:off x="761950" y="809575"/>
            <a:ext cx="51549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a:t>What is non-linear least squares?</a:t>
            </a:r>
            <a:endParaRPr/>
          </a:p>
        </p:txBody>
      </p:sp>
      <p:pic>
        <p:nvPicPr>
          <p:cNvPr id="346" name="Google Shape;346;g13398ad92c6_0_104"/>
          <p:cNvPicPr preferRelativeResize="0"/>
          <p:nvPr/>
        </p:nvPicPr>
        <p:blipFill>
          <a:blip r:embed="rId3">
            <a:alphaModFix/>
          </a:blip>
          <a:stretch>
            <a:fillRect/>
          </a:stretch>
        </p:blipFill>
        <p:spPr>
          <a:xfrm>
            <a:off x="2240163" y="1339500"/>
            <a:ext cx="4663687" cy="3676926"/>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g11d08c53e89_0_89"/>
          <p:cNvSpPr txBox="1"/>
          <p:nvPr>
            <p:ph type="title"/>
          </p:nvPr>
        </p:nvSpPr>
        <p:spPr>
          <a:xfrm>
            <a:off x="634500" y="1690500"/>
            <a:ext cx="7875000" cy="1762500"/>
          </a:xfrm>
          <a:prstGeom prst="rect">
            <a:avLst/>
          </a:prstGeom>
        </p:spPr>
        <p:txBody>
          <a:bodyPr anchorCtr="0" anchor="ctr" bIns="0" lIns="0" spcFirstLastPara="1" rIns="228600" wrap="square" tIns="0">
            <a:noAutofit/>
          </a:bodyPr>
          <a:lstStyle/>
          <a:p>
            <a:pPr indent="0" lvl="0" marL="0" rtl="0" algn="ctr">
              <a:spcBef>
                <a:spcPts val="0"/>
              </a:spcBef>
              <a:spcAft>
                <a:spcPts val="0"/>
              </a:spcAft>
              <a:buNone/>
            </a:pPr>
            <a:r>
              <a:rPr lang="en" sz="2500" u="sng">
                <a:solidFill>
                  <a:schemeClr val="hlink"/>
                </a:solidFill>
                <a:hlinkClick r:id="rId3"/>
              </a:rPr>
              <a:t>Nonlinear least squares example - YouTube</a:t>
            </a:r>
            <a:r>
              <a:rPr lang="en" sz="2500"/>
              <a:t> </a:t>
            </a:r>
            <a:endParaRPr sz="25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g13177ea7465_0_0"/>
          <p:cNvSpPr txBox="1"/>
          <p:nvPr>
            <p:ph type="title"/>
          </p:nvPr>
        </p:nvSpPr>
        <p:spPr>
          <a:xfrm>
            <a:off x="796000" y="1690500"/>
            <a:ext cx="6282000" cy="1762500"/>
          </a:xfrm>
          <a:prstGeom prst="rect">
            <a:avLst/>
          </a:prstGeom>
        </p:spPr>
        <p:txBody>
          <a:bodyPr anchorCtr="0" anchor="ctr" bIns="0" lIns="0" spcFirstLastPara="1" rIns="228600" wrap="square" tIns="0">
            <a:noAutofit/>
          </a:bodyPr>
          <a:lstStyle/>
          <a:p>
            <a:pPr indent="0" lvl="0" marL="0" rtl="0" algn="l">
              <a:spcBef>
                <a:spcPts val="0"/>
              </a:spcBef>
              <a:spcAft>
                <a:spcPts val="0"/>
              </a:spcAft>
              <a:buNone/>
            </a:pPr>
            <a:r>
              <a:rPr lang="en"/>
              <a:t>Fitting the distribution of height data - DEMO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g1324096ebbc_0_123"/>
          <p:cNvSpPr txBox="1"/>
          <p:nvPr>
            <p:ph type="title"/>
          </p:nvPr>
        </p:nvSpPr>
        <p:spPr>
          <a:xfrm>
            <a:off x="2984400" y="1690500"/>
            <a:ext cx="3175200" cy="1762500"/>
          </a:xfrm>
          <a:prstGeom prst="rect">
            <a:avLst/>
          </a:prstGeom>
        </p:spPr>
        <p:txBody>
          <a:bodyPr anchorCtr="0" anchor="ctr" bIns="0" lIns="0" spcFirstLastPara="1" rIns="228600" wrap="square" tIns="0">
            <a:noAutofit/>
          </a:bodyPr>
          <a:lstStyle/>
          <a:p>
            <a:pPr indent="0" lvl="0" marL="0" rtl="0" algn="ctr">
              <a:spcBef>
                <a:spcPts val="0"/>
              </a:spcBef>
              <a:spcAft>
                <a:spcPts val="0"/>
              </a:spcAft>
              <a:buNone/>
            </a:pPr>
            <a:r>
              <a:rPr lang="en"/>
              <a:t>Q &amp; A</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3"/>
          <p:cNvSpPr txBox="1"/>
          <p:nvPr>
            <p:ph type="title"/>
          </p:nvPr>
        </p:nvSpPr>
        <p:spPr>
          <a:xfrm>
            <a:off x="761950" y="809375"/>
            <a:ext cx="5017200" cy="1762500"/>
          </a:xfrm>
          <a:prstGeom prst="rect">
            <a:avLst/>
          </a:prstGeom>
          <a:noFill/>
          <a:ln>
            <a:noFill/>
          </a:ln>
        </p:spPr>
        <p:txBody>
          <a:bodyPr anchorCtr="0" anchor="b" bIns="0" lIns="0" spcFirstLastPara="1" rIns="228600" wrap="square" tIns="0">
            <a:noAutofit/>
          </a:bodyPr>
          <a:lstStyle/>
          <a:p>
            <a:pPr indent="0" lvl="0" marL="0" rtl="0" algn="l">
              <a:lnSpc>
                <a:spcPct val="100000"/>
              </a:lnSpc>
              <a:spcBef>
                <a:spcPts val="0"/>
              </a:spcBef>
              <a:spcAft>
                <a:spcPts val="0"/>
              </a:spcAft>
              <a:buSzPts val="4200"/>
              <a:buNone/>
            </a:pPr>
            <a:r>
              <a:rPr lang="en" sz="4200"/>
              <a:t>Are your students ML-ready?</a:t>
            </a:r>
            <a:endParaRPr sz="420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g1324096ebbc_0_127"/>
          <p:cNvSpPr txBox="1"/>
          <p:nvPr>
            <p:ph type="title"/>
          </p:nvPr>
        </p:nvSpPr>
        <p:spPr>
          <a:xfrm>
            <a:off x="2984400" y="1690500"/>
            <a:ext cx="3175200" cy="1762500"/>
          </a:xfrm>
          <a:prstGeom prst="rect">
            <a:avLst/>
          </a:prstGeom>
        </p:spPr>
        <p:txBody>
          <a:bodyPr anchorCtr="0" anchor="ctr" bIns="0" lIns="0" spcFirstLastPara="1" rIns="228600" wrap="square" tIns="0">
            <a:noAutofit/>
          </a:bodyPr>
          <a:lstStyle/>
          <a:p>
            <a:pPr indent="0" lvl="0" marL="0" rtl="0" algn="ctr">
              <a:spcBef>
                <a:spcPts val="0"/>
              </a:spcBef>
              <a:spcAft>
                <a:spcPts val="0"/>
              </a:spcAft>
              <a:buNone/>
            </a:pPr>
            <a:r>
              <a:rPr lang="en"/>
              <a:t>Sounding</a:t>
            </a:r>
            <a:endParaRPr/>
          </a:p>
          <a:p>
            <a:pPr indent="0" lvl="0" marL="0" rtl="0" algn="ctr">
              <a:spcBef>
                <a:spcPts val="0"/>
              </a:spcBef>
              <a:spcAft>
                <a:spcPts val="0"/>
              </a:spcAft>
              <a:buNone/>
            </a:pPr>
            <a:r>
              <a:rPr lang="en"/>
              <a:t>Demo Day</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g1324096ebbc_0_131"/>
          <p:cNvSpPr txBox="1"/>
          <p:nvPr>
            <p:ph type="title"/>
          </p:nvPr>
        </p:nvSpPr>
        <p:spPr>
          <a:xfrm>
            <a:off x="892650" y="1082550"/>
            <a:ext cx="7358700" cy="2978400"/>
          </a:xfrm>
          <a:prstGeom prst="rect">
            <a:avLst/>
          </a:prstGeom>
          <a:noFill/>
          <a:ln>
            <a:noFill/>
          </a:ln>
        </p:spPr>
        <p:txBody>
          <a:bodyPr anchorCtr="0" anchor="ctr" bIns="0" lIns="0" spcFirstLastPara="1" rIns="228600" wrap="square" tIns="0">
            <a:noAutofit/>
          </a:bodyPr>
          <a:lstStyle/>
          <a:p>
            <a:pPr indent="0" lvl="0" marL="0" rtl="0" algn="ctr">
              <a:lnSpc>
                <a:spcPct val="100000"/>
              </a:lnSpc>
              <a:spcBef>
                <a:spcPts val="0"/>
              </a:spcBef>
              <a:spcAft>
                <a:spcPts val="0"/>
              </a:spcAft>
              <a:buSzPts val="3000"/>
              <a:buNone/>
            </a:pPr>
            <a:r>
              <a:rPr lang="en"/>
              <a:t>Thank You</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g1324096ebbc_0_256"/>
          <p:cNvSpPr txBox="1"/>
          <p:nvPr>
            <p:ph type="title"/>
          </p:nvPr>
        </p:nvSpPr>
        <p:spPr>
          <a:xfrm>
            <a:off x="837150" y="1690500"/>
            <a:ext cx="7469700" cy="1762500"/>
          </a:xfrm>
          <a:prstGeom prst="rect">
            <a:avLst/>
          </a:prstGeom>
          <a:noFill/>
          <a:ln>
            <a:noFill/>
          </a:ln>
        </p:spPr>
        <p:txBody>
          <a:bodyPr anchorCtr="0" anchor="ctr" bIns="0" lIns="0" spcFirstLastPara="1" rIns="228600" wrap="square" tIns="0">
            <a:noAutofit/>
          </a:bodyPr>
          <a:lstStyle/>
          <a:p>
            <a:pPr indent="0" lvl="0" marL="0" rtl="0" algn="ctr">
              <a:lnSpc>
                <a:spcPct val="100000"/>
              </a:lnSpc>
              <a:spcBef>
                <a:spcPts val="0"/>
              </a:spcBef>
              <a:spcAft>
                <a:spcPts val="0"/>
              </a:spcAft>
              <a:buSzPts val="3000"/>
              <a:buNone/>
            </a:pPr>
            <a:r>
              <a:rPr lang="en"/>
              <a:t>Recap</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g13398ad92c6_0_0"/>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2200"/>
              <a:t>Apa itu Multivariate Taylor</a:t>
            </a:r>
            <a:endParaRPr sz="2200"/>
          </a:p>
        </p:txBody>
      </p:sp>
      <p:sp>
        <p:nvSpPr>
          <p:cNvPr id="155" name="Google Shape;155;g13398ad92c6_0_0"/>
          <p:cNvSpPr txBox="1"/>
          <p:nvPr>
            <p:ph idx="1" type="body"/>
          </p:nvPr>
        </p:nvSpPr>
        <p:spPr>
          <a:xfrm>
            <a:off x="762025" y="1514225"/>
            <a:ext cx="3710100" cy="28197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1900"/>
              <a:t>Taylor Series yang diaplikasikan untuk 3 atau lebih dimensi adalah </a:t>
            </a:r>
            <a:r>
              <a:rPr b="1" lang="en" sz="1900"/>
              <a:t>Multivariate Taylor</a:t>
            </a:r>
            <a:r>
              <a:rPr lang="en" sz="1900"/>
              <a:t>.</a:t>
            </a:r>
            <a:endParaRPr sz="1900"/>
          </a:p>
        </p:txBody>
      </p:sp>
      <p:pic>
        <p:nvPicPr>
          <p:cNvPr id="156" name="Google Shape;156;g13398ad92c6_0_0"/>
          <p:cNvPicPr preferRelativeResize="0"/>
          <p:nvPr/>
        </p:nvPicPr>
        <p:blipFill>
          <a:blip r:embed="rId3">
            <a:alphaModFix/>
          </a:blip>
          <a:stretch>
            <a:fillRect/>
          </a:stretch>
        </p:blipFill>
        <p:spPr>
          <a:xfrm>
            <a:off x="4881225" y="1162050"/>
            <a:ext cx="3500785" cy="3676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g13398ad92c6_0_6"/>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2200"/>
              <a:t>Apa itu Multivariate Taylor</a:t>
            </a:r>
            <a:endParaRPr sz="2200"/>
          </a:p>
        </p:txBody>
      </p:sp>
      <p:pic>
        <p:nvPicPr>
          <p:cNvPr id="162" name="Google Shape;162;g13398ad92c6_0_6"/>
          <p:cNvPicPr preferRelativeResize="0"/>
          <p:nvPr/>
        </p:nvPicPr>
        <p:blipFill>
          <a:blip r:embed="rId3">
            <a:alphaModFix/>
          </a:blip>
          <a:stretch>
            <a:fillRect/>
          </a:stretch>
        </p:blipFill>
        <p:spPr>
          <a:xfrm>
            <a:off x="3017687" y="2673500"/>
            <a:ext cx="3108625" cy="955998"/>
          </a:xfrm>
          <a:prstGeom prst="rect">
            <a:avLst/>
          </a:prstGeom>
          <a:noFill/>
          <a:ln>
            <a:noFill/>
          </a:ln>
        </p:spPr>
      </p:pic>
      <p:pic>
        <p:nvPicPr>
          <p:cNvPr id="163" name="Google Shape;163;g13398ad92c6_0_6"/>
          <p:cNvPicPr preferRelativeResize="0"/>
          <p:nvPr/>
        </p:nvPicPr>
        <p:blipFill>
          <a:blip r:embed="rId4">
            <a:alphaModFix/>
          </a:blip>
          <a:stretch>
            <a:fillRect/>
          </a:stretch>
        </p:blipFill>
        <p:spPr>
          <a:xfrm>
            <a:off x="3017684" y="1402875"/>
            <a:ext cx="3108625" cy="1029525"/>
          </a:xfrm>
          <a:prstGeom prst="rect">
            <a:avLst/>
          </a:prstGeom>
          <a:noFill/>
          <a:ln>
            <a:noFill/>
          </a:ln>
        </p:spPr>
      </p:pic>
      <p:pic>
        <p:nvPicPr>
          <p:cNvPr id="164" name="Google Shape;164;g13398ad92c6_0_6"/>
          <p:cNvPicPr preferRelativeResize="0"/>
          <p:nvPr/>
        </p:nvPicPr>
        <p:blipFill>
          <a:blip r:embed="rId5">
            <a:alphaModFix/>
          </a:blip>
          <a:stretch>
            <a:fillRect/>
          </a:stretch>
        </p:blipFill>
        <p:spPr>
          <a:xfrm>
            <a:off x="369889" y="3927774"/>
            <a:ext cx="8404212" cy="10295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g13398ad92c6_0_13"/>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2200"/>
              <a:t>0</a:t>
            </a:r>
            <a:r>
              <a:rPr baseline="30000" lang="en" sz="2200"/>
              <a:t>th</a:t>
            </a:r>
            <a:r>
              <a:rPr lang="en" sz="2200"/>
              <a:t> order of approximation</a:t>
            </a:r>
            <a:endParaRPr sz="2200"/>
          </a:p>
        </p:txBody>
      </p:sp>
      <p:pic>
        <p:nvPicPr>
          <p:cNvPr id="170" name="Google Shape;170;g13398ad92c6_0_13"/>
          <p:cNvPicPr preferRelativeResize="0"/>
          <p:nvPr/>
        </p:nvPicPr>
        <p:blipFill>
          <a:blip r:embed="rId3">
            <a:alphaModFix/>
          </a:blip>
          <a:stretch>
            <a:fillRect/>
          </a:stretch>
        </p:blipFill>
        <p:spPr>
          <a:xfrm>
            <a:off x="1102550" y="1288825"/>
            <a:ext cx="3272463" cy="3676925"/>
          </a:xfrm>
          <a:prstGeom prst="rect">
            <a:avLst/>
          </a:prstGeom>
          <a:noFill/>
          <a:ln>
            <a:noFill/>
          </a:ln>
        </p:spPr>
      </p:pic>
      <p:pic>
        <p:nvPicPr>
          <p:cNvPr id="171" name="Google Shape;171;g13398ad92c6_0_13"/>
          <p:cNvPicPr preferRelativeResize="0"/>
          <p:nvPr/>
        </p:nvPicPr>
        <p:blipFill>
          <a:blip r:embed="rId4">
            <a:alphaModFix/>
          </a:blip>
          <a:stretch>
            <a:fillRect/>
          </a:stretch>
        </p:blipFill>
        <p:spPr>
          <a:xfrm>
            <a:off x="5110188" y="1288825"/>
            <a:ext cx="3333999" cy="36769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g13398ad92c6_0_29"/>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2200"/>
              <a:t>1</a:t>
            </a:r>
            <a:r>
              <a:rPr baseline="30000" lang="en" sz="2200"/>
              <a:t>st</a:t>
            </a:r>
            <a:r>
              <a:rPr lang="en" sz="2200"/>
              <a:t> order of approximation</a:t>
            </a:r>
            <a:endParaRPr sz="2200"/>
          </a:p>
        </p:txBody>
      </p:sp>
      <p:pic>
        <p:nvPicPr>
          <p:cNvPr id="177" name="Google Shape;177;g13398ad92c6_0_29"/>
          <p:cNvPicPr preferRelativeResize="0"/>
          <p:nvPr/>
        </p:nvPicPr>
        <p:blipFill>
          <a:blip r:embed="rId3">
            <a:alphaModFix/>
          </a:blip>
          <a:stretch>
            <a:fillRect/>
          </a:stretch>
        </p:blipFill>
        <p:spPr>
          <a:xfrm>
            <a:off x="1057575" y="1238175"/>
            <a:ext cx="3218857" cy="3676925"/>
          </a:xfrm>
          <a:prstGeom prst="rect">
            <a:avLst/>
          </a:prstGeom>
          <a:noFill/>
          <a:ln>
            <a:noFill/>
          </a:ln>
        </p:spPr>
      </p:pic>
      <p:pic>
        <p:nvPicPr>
          <p:cNvPr id="178" name="Google Shape;178;g13398ad92c6_0_29"/>
          <p:cNvPicPr preferRelativeResize="0"/>
          <p:nvPr/>
        </p:nvPicPr>
        <p:blipFill>
          <a:blip r:embed="rId4">
            <a:alphaModFix/>
          </a:blip>
          <a:stretch>
            <a:fillRect/>
          </a:stretch>
        </p:blipFill>
        <p:spPr>
          <a:xfrm>
            <a:off x="5120400" y="1238175"/>
            <a:ext cx="2896133" cy="38096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loud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